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0" r:id="rId4"/>
    <p:sldId id="258" r:id="rId5"/>
    <p:sldId id="259" r:id="rId6"/>
    <p:sldId id="265" r:id="rId7"/>
    <p:sldId id="267" r:id="rId8"/>
    <p:sldId id="262" r:id="rId9"/>
    <p:sldId id="266" r:id="rId10"/>
    <p:sldId id="263"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855" autoAdjust="0"/>
  </p:normalViewPr>
  <p:slideViewPr>
    <p:cSldViewPr snapToGrid="0">
      <p:cViewPr varScale="1">
        <p:scale>
          <a:sx n="86" d="100"/>
          <a:sy n="86" d="100"/>
        </p:scale>
        <p:origin x="1518"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02BF88-AE5D-4CB4-917E-216D6F96C6E6}"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en-US"/>
        </a:p>
      </dgm:t>
    </dgm:pt>
    <dgm:pt modelId="{80116689-81F5-406D-AB46-4B5B3E85E9DF}">
      <dgm:prSet/>
      <dgm:spPr/>
      <dgm:t>
        <a:bodyPr/>
        <a:lstStyle/>
        <a:p>
          <a:endParaRPr lang="en-US" dirty="0"/>
        </a:p>
        <a:p>
          <a:r>
            <a:rPr lang="en-US" dirty="0"/>
            <a:t>119,390 entries with 32 features.</a:t>
          </a:r>
        </a:p>
        <a:p>
          <a:endParaRPr lang="en-US" dirty="0"/>
        </a:p>
      </dgm:t>
    </dgm:pt>
    <dgm:pt modelId="{82D814B4-0679-4E3D-A038-31BB1C8836BF}" type="parTrans" cxnId="{6A9C7894-51B1-4711-A89C-27F98A2E2FCD}">
      <dgm:prSet/>
      <dgm:spPr/>
      <dgm:t>
        <a:bodyPr/>
        <a:lstStyle/>
        <a:p>
          <a:endParaRPr lang="en-US"/>
        </a:p>
      </dgm:t>
    </dgm:pt>
    <dgm:pt modelId="{FD886045-68B6-471A-BAE0-C44AE086DA65}" type="sibTrans" cxnId="{6A9C7894-51B1-4711-A89C-27F98A2E2FCD}">
      <dgm:prSet/>
      <dgm:spPr/>
      <dgm:t>
        <a:bodyPr/>
        <a:lstStyle/>
        <a:p>
          <a:endParaRPr lang="en-US"/>
        </a:p>
      </dgm:t>
    </dgm:pt>
    <dgm:pt modelId="{2A930959-2C9E-498C-8B31-F4B327B09FA8}">
      <dgm:prSet/>
      <dgm:spPr/>
      <dgm:t>
        <a:bodyPr/>
        <a:lstStyle/>
        <a:p>
          <a:r>
            <a:rPr lang="en-US" dirty="0"/>
            <a:t> Handling missing values.</a:t>
          </a:r>
        </a:p>
      </dgm:t>
    </dgm:pt>
    <dgm:pt modelId="{FFAF7626-814B-46A6-93BC-D4769A8BDC82}" type="parTrans" cxnId="{9B8A3661-C5EC-450B-BB9E-28B6F532157E}">
      <dgm:prSet/>
      <dgm:spPr/>
      <dgm:t>
        <a:bodyPr/>
        <a:lstStyle/>
        <a:p>
          <a:endParaRPr lang="en-US"/>
        </a:p>
      </dgm:t>
    </dgm:pt>
    <dgm:pt modelId="{5FFFEF8B-A21C-4E18-BBE6-B990E4C5E43B}" type="sibTrans" cxnId="{9B8A3661-C5EC-450B-BB9E-28B6F532157E}">
      <dgm:prSet/>
      <dgm:spPr/>
      <dgm:t>
        <a:bodyPr/>
        <a:lstStyle/>
        <a:p>
          <a:endParaRPr lang="en-US"/>
        </a:p>
      </dgm:t>
    </dgm:pt>
    <dgm:pt modelId="{A69A60E6-04D7-4C54-BDDF-8B443FD87B47}">
      <dgm:prSet/>
      <dgm:spPr/>
      <dgm:t>
        <a:bodyPr/>
        <a:lstStyle/>
        <a:p>
          <a:r>
            <a:rPr lang="en-US" dirty="0"/>
            <a:t>Encoding categorical variables.</a:t>
          </a:r>
        </a:p>
      </dgm:t>
    </dgm:pt>
    <dgm:pt modelId="{B8037C3D-E424-4869-B788-E5FF69C4E762}" type="parTrans" cxnId="{31690352-9FE0-437C-B76E-3299500C3AF1}">
      <dgm:prSet/>
      <dgm:spPr/>
      <dgm:t>
        <a:bodyPr/>
        <a:lstStyle/>
        <a:p>
          <a:endParaRPr lang="en-US"/>
        </a:p>
      </dgm:t>
    </dgm:pt>
    <dgm:pt modelId="{74945B91-6032-46E2-A213-239EA3E078A0}" type="sibTrans" cxnId="{31690352-9FE0-437C-B76E-3299500C3AF1}">
      <dgm:prSet/>
      <dgm:spPr/>
      <dgm:t>
        <a:bodyPr/>
        <a:lstStyle/>
        <a:p>
          <a:endParaRPr lang="en-US"/>
        </a:p>
      </dgm:t>
    </dgm:pt>
    <dgm:pt modelId="{153DDE1D-C653-4398-817F-E4CB93E0DAC4}">
      <dgm:prSet/>
      <dgm:spPr/>
      <dgm:t>
        <a:bodyPr/>
        <a:lstStyle/>
        <a:p>
          <a:r>
            <a:rPr lang="en-US" dirty="0"/>
            <a:t>Feature selection and engineering.</a:t>
          </a:r>
        </a:p>
      </dgm:t>
    </dgm:pt>
    <dgm:pt modelId="{BCCBA03C-6393-44FC-AE00-A847D940C185}" type="parTrans" cxnId="{6FC7D467-5128-472C-A0A5-5B9B8A9D08F2}">
      <dgm:prSet/>
      <dgm:spPr/>
      <dgm:t>
        <a:bodyPr/>
        <a:lstStyle/>
        <a:p>
          <a:endParaRPr lang="en-US"/>
        </a:p>
      </dgm:t>
    </dgm:pt>
    <dgm:pt modelId="{5F9E1D55-9F50-456D-8F7F-FCA9B93A5511}" type="sibTrans" cxnId="{6FC7D467-5128-472C-A0A5-5B9B8A9D08F2}">
      <dgm:prSet/>
      <dgm:spPr/>
      <dgm:t>
        <a:bodyPr/>
        <a:lstStyle/>
        <a:p>
          <a:endParaRPr lang="en-US"/>
        </a:p>
      </dgm:t>
    </dgm:pt>
    <dgm:pt modelId="{073850BF-C9EA-4729-BED9-8C78BA951088}">
      <dgm:prSet/>
      <dgm:spPr/>
      <dgm:t>
        <a:bodyPr/>
        <a:lstStyle/>
        <a:p>
          <a:r>
            <a:rPr lang="en-US" dirty="0"/>
            <a:t> Normalization.</a:t>
          </a:r>
        </a:p>
      </dgm:t>
    </dgm:pt>
    <dgm:pt modelId="{2F66E94A-30B1-4852-9D0B-1A080A3401B7}" type="parTrans" cxnId="{E19729CE-8105-456C-A11C-54279D654F8D}">
      <dgm:prSet/>
      <dgm:spPr/>
      <dgm:t>
        <a:bodyPr/>
        <a:lstStyle/>
        <a:p>
          <a:endParaRPr lang="en-US"/>
        </a:p>
      </dgm:t>
    </dgm:pt>
    <dgm:pt modelId="{2A423715-98B2-444C-A94D-FAF9AF7668EF}" type="sibTrans" cxnId="{E19729CE-8105-456C-A11C-54279D654F8D}">
      <dgm:prSet/>
      <dgm:spPr/>
      <dgm:t>
        <a:bodyPr/>
        <a:lstStyle/>
        <a:p>
          <a:endParaRPr lang="en-US"/>
        </a:p>
      </dgm:t>
    </dgm:pt>
    <dgm:pt modelId="{E8A21875-6564-4EEB-A2C7-B65591858F41}" type="pres">
      <dgm:prSet presAssocID="{8D02BF88-AE5D-4CB4-917E-216D6F96C6E6}" presName="linear" presStyleCnt="0">
        <dgm:presLayoutVars>
          <dgm:dir/>
          <dgm:animLvl val="lvl"/>
          <dgm:resizeHandles val="exact"/>
        </dgm:presLayoutVars>
      </dgm:prSet>
      <dgm:spPr/>
    </dgm:pt>
    <dgm:pt modelId="{08C5157A-6A4A-4365-A402-EA3927589420}" type="pres">
      <dgm:prSet presAssocID="{80116689-81F5-406D-AB46-4B5B3E85E9DF}" presName="parentLin" presStyleCnt="0"/>
      <dgm:spPr/>
    </dgm:pt>
    <dgm:pt modelId="{F0CAD23F-6D0B-4B33-ADAD-D5CAD616049F}" type="pres">
      <dgm:prSet presAssocID="{80116689-81F5-406D-AB46-4B5B3E85E9DF}" presName="parentLeftMargin" presStyleLbl="node1" presStyleIdx="0" presStyleCnt="5"/>
      <dgm:spPr/>
    </dgm:pt>
    <dgm:pt modelId="{D12F212D-7CC0-46BE-986B-A6CB92968428}" type="pres">
      <dgm:prSet presAssocID="{80116689-81F5-406D-AB46-4B5B3E85E9DF}" presName="parentText" presStyleLbl="node1" presStyleIdx="0" presStyleCnt="5">
        <dgm:presLayoutVars>
          <dgm:chMax val="0"/>
          <dgm:bulletEnabled val="1"/>
        </dgm:presLayoutVars>
      </dgm:prSet>
      <dgm:spPr/>
    </dgm:pt>
    <dgm:pt modelId="{0CC2C527-92C3-4E10-AF87-D725E5F95192}" type="pres">
      <dgm:prSet presAssocID="{80116689-81F5-406D-AB46-4B5B3E85E9DF}" presName="negativeSpace" presStyleCnt="0"/>
      <dgm:spPr/>
    </dgm:pt>
    <dgm:pt modelId="{5996AE00-56FD-4097-AAEF-8AAC0F0BC426}" type="pres">
      <dgm:prSet presAssocID="{80116689-81F5-406D-AB46-4B5B3E85E9DF}" presName="childText" presStyleLbl="conFgAcc1" presStyleIdx="0" presStyleCnt="5">
        <dgm:presLayoutVars>
          <dgm:bulletEnabled val="1"/>
        </dgm:presLayoutVars>
      </dgm:prSet>
      <dgm:spPr/>
    </dgm:pt>
    <dgm:pt modelId="{413786E4-4F13-41B0-9FC8-D22EE5A417FC}" type="pres">
      <dgm:prSet presAssocID="{FD886045-68B6-471A-BAE0-C44AE086DA65}" presName="spaceBetweenRectangles" presStyleCnt="0"/>
      <dgm:spPr/>
    </dgm:pt>
    <dgm:pt modelId="{1D8062CA-D839-4AF3-A171-429DF9AE0809}" type="pres">
      <dgm:prSet presAssocID="{2A930959-2C9E-498C-8B31-F4B327B09FA8}" presName="parentLin" presStyleCnt="0"/>
      <dgm:spPr/>
    </dgm:pt>
    <dgm:pt modelId="{570E5081-D78B-4763-BA87-7C8DB35D2C13}" type="pres">
      <dgm:prSet presAssocID="{2A930959-2C9E-498C-8B31-F4B327B09FA8}" presName="parentLeftMargin" presStyleLbl="node1" presStyleIdx="0" presStyleCnt="5"/>
      <dgm:spPr/>
    </dgm:pt>
    <dgm:pt modelId="{D5D0A14E-71FC-45E5-967A-5C81A8ABB259}" type="pres">
      <dgm:prSet presAssocID="{2A930959-2C9E-498C-8B31-F4B327B09FA8}" presName="parentText" presStyleLbl="node1" presStyleIdx="1" presStyleCnt="5">
        <dgm:presLayoutVars>
          <dgm:chMax val="0"/>
          <dgm:bulletEnabled val="1"/>
        </dgm:presLayoutVars>
      </dgm:prSet>
      <dgm:spPr/>
    </dgm:pt>
    <dgm:pt modelId="{320D49C6-9C49-4E3A-9760-CC7C23539399}" type="pres">
      <dgm:prSet presAssocID="{2A930959-2C9E-498C-8B31-F4B327B09FA8}" presName="negativeSpace" presStyleCnt="0"/>
      <dgm:spPr/>
    </dgm:pt>
    <dgm:pt modelId="{459BC559-8B02-4C79-B6C3-EB590DFF4E88}" type="pres">
      <dgm:prSet presAssocID="{2A930959-2C9E-498C-8B31-F4B327B09FA8}" presName="childText" presStyleLbl="conFgAcc1" presStyleIdx="1" presStyleCnt="5">
        <dgm:presLayoutVars>
          <dgm:bulletEnabled val="1"/>
        </dgm:presLayoutVars>
      </dgm:prSet>
      <dgm:spPr/>
    </dgm:pt>
    <dgm:pt modelId="{DC8C3FEF-5306-4C3D-88F9-056B4D28C488}" type="pres">
      <dgm:prSet presAssocID="{5FFFEF8B-A21C-4E18-BBE6-B990E4C5E43B}" presName="spaceBetweenRectangles" presStyleCnt="0"/>
      <dgm:spPr/>
    </dgm:pt>
    <dgm:pt modelId="{964AF88B-21E8-4F45-853C-CD22F184222A}" type="pres">
      <dgm:prSet presAssocID="{A69A60E6-04D7-4C54-BDDF-8B443FD87B47}" presName="parentLin" presStyleCnt="0"/>
      <dgm:spPr/>
    </dgm:pt>
    <dgm:pt modelId="{22BEF15F-E35A-4EAC-9FE0-95317107729A}" type="pres">
      <dgm:prSet presAssocID="{A69A60E6-04D7-4C54-BDDF-8B443FD87B47}" presName="parentLeftMargin" presStyleLbl="node1" presStyleIdx="1" presStyleCnt="5"/>
      <dgm:spPr/>
    </dgm:pt>
    <dgm:pt modelId="{3D9AB5F8-C7DB-40B4-BF87-4F4D96910B9D}" type="pres">
      <dgm:prSet presAssocID="{A69A60E6-04D7-4C54-BDDF-8B443FD87B47}" presName="parentText" presStyleLbl="node1" presStyleIdx="2" presStyleCnt="5">
        <dgm:presLayoutVars>
          <dgm:chMax val="0"/>
          <dgm:bulletEnabled val="1"/>
        </dgm:presLayoutVars>
      </dgm:prSet>
      <dgm:spPr/>
    </dgm:pt>
    <dgm:pt modelId="{939C0908-B88D-49A1-B24D-82871F4B005E}" type="pres">
      <dgm:prSet presAssocID="{A69A60E6-04D7-4C54-BDDF-8B443FD87B47}" presName="negativeSpace" presStyleCnt="0"/>
      <dgm:spPr/>
    </dgm:pt>
    <dgm:pt modelId="{D17303EF-41EF-4173-8346-E7079114DF97}" type="pres">
      <dgm:prSet presAssocID="{A69A60E6-04D7-4C54-BDDF-8B443FD87B47}" presName="childText" presStyleLbl="conFgAcc1" presStyleIdx="2" presStyleCnt="5">
        <dgm:presLayoutVars>
          <dgm:bulletEnabled val="1"/>
        </dgm:presLayoutVars>
      </dgm:prSet>
      <dgm:spPr/>
    </dgm:pt>
    <dgm:pt modelId="{29831C49-A1AD-4D08-94A4-6C65C8870985}" type="pres">
      <dgm:prSet presAssocID="{74945B91-6032-46E2-A213-239EA3E078A0}" presName="spaceBetweenRectangles" presStyleCnt="0"/>
      <dgm:spPr/>
    </dgm:pt>
    <dgm:pt modelId="{1C9C7D82-E36F-441A-884E-6735280D2F33}" type="pres">
      <dgm:prSet presAssocID="{153DDE1D-C653-4398-817F-E4CB93E0DAC4}" presName="parentLin" presStyleCnt="0"/>
      <dgm:spPr/>
    </dgm:pt>
    <dgm:pt modelId="{0630F2DA-8F0B-47C2-AEE1-6EA4338BB251}" type="pres">
      <dgm:prSet presAssocID="{153DDE1D-C653-4398-817F-E4CB93E0DAC4}" presName="parentLeftMargin" presStyleLbl="node1" presStyleIdx="2" presStyleCnt="5"/>
      <dgm:spPr/>
    </dgm:pt>
    <dgm:pt modelId="{40A93C6D-540E-49F1-A446-974670FF317F}" type="pres">
      <dgm:prSet presAssocID="{153DDE1D-C653-4398-817F-E4CB93E0DAC4}" presName="parentText" presStyleLbl="node1" presStyleIdx="3" presStyleCnt="5">
        <dgm:presLayoutVars>
          <dgm:chMax val="0"/>
          <dgm:bulletEnabled val="1"/>
        </dgm:presLayoutVars>
      </dgm:prSet>
      <dgm:spPr/>
    </dgm:pt>
    <dgm:pt modelId="{48C7183B-876D-4C23-8071-86EC9261488C}" type="pres">
      <dgm:prSet presAssocID="{153DDE1D-C653-4398-817F-E4CB93E0DAC4}" presName="negativeSpace" presStyleCnt="0"/>
      <dgm:spPr/>
    </dgm:pt>
    <dgm:pt modelId="{06E67410-379D-4AE7-8372-7B8EA26EDA4E}" type="pres">
      <dgm:prSet presAssocID="{153DDE1D-C653-4398-817F-E4CB93E0DAC4}" presName="childText" presStyleLbl="conFgAcc1" presStyleIdx="3" presStyleCnt="5">
        <dgm:presLayoutVars>
          <dgm:bulletEnabled val="1"/>
        </dgm:presLayoutVars>
      </dgm:prSet>
      <dgm:spPr/>
    </dgm:pt>
    <dgm:pt modelId="{23AE72ED-A4A5-476D-82B3-69C174635AE9}" type="pres">
      <dgm:prSet presAssocID="{5F9E1D55-9F50-456D-8F7F-FCA9B93A5511}" presName="spaceBetweenRectangles" presStyleCnt="0"/>
      <dgm:spPr/>
    </dgm:pt>
    <dgm:pt modelId="{D2B1FFE8-3589-40D0-853C-46611E48A46F}" type="pres">
      <dgm:prSet presAssocID="{073850BF-C9EA-4729-BED9-8C78BA951088}" presName="parentLin" presStyleCnt="0"/>
      <dgm:spPr/>
    </dgm:pt>
    <dgm:pt modelId="{9A89E1B2-4F72-4642-A880-A29E8357872F}" type="pres">
      <dgm:prSet presAssocID="{073850BF-C9EA-4729-BED9-8C78BA951088}" presName="parentLeftMargin" presStyleLbl="node1" presStyleIdx="3" presStyleCnt="5"/>
      <dgm:spPr/>
    </dgm:pt>
    <dgm:pt modelId="{FC086FBF-1152-4D6A-AA43-7688287DF84F}" type="pres">
      <dgm:prSet presAssocID="{073850BF-C9EA-4729-BED9-8C78BA951088}" presName="parentText" presStyleLbl="node1" presStyleIdx="4" presStyleCnt="5">
        <dgm:presLayoutVars>
          <dgm:chMax val="0"/>
          <dgm:bulletEnabled val="1"/>
        </dgm:presLayoutVars>
      </dgm:prSet>
      <dgm:spPr/>
    </dgm:pt>
    <dgm:pt modelId="{36D6366A-C99C-48C1-BC73-C6DA432E20D3}" type="pres">
      <dgm:prSet presAssocID="{073850BF-C9EA-4729-BED9-8C78BA951088}" presName="negativeSpace" presStyleCnt="0"/>
      <dgm:spPr/>
    </dgm:pt>
    <dgm:pt modelId="{24A77BC0-76DC-4833-B558-CC63FE80FA20}" type="pres">
      <dgm:prSet presAssocID="{073850BF-C9EA-4729-BED9-8C78BA951088}" presName="childText" presStyleLbl="conFgAcc1" presStyleIdx="4" presStyleCnt="5">
        <dgm:presLayoutVars>
          <dgm:bulletEnabled val="1"/>
        </dgm:presLayoutVars>
      </dgm:prSet>
      <dgm:spPr/>
    </dgm:pt>
  </dgm:ptLst>
  <dgm:cxnLst>
    <dgm:cxn modelId="{4FFC4F13-D60B-4E8A-B241-ED5DB35595AF}" type="presOf" srcId="{2A930959-2C9E-498C-8B31-F4B327B09FA8}" destId="{570E5081-D78B-4763-BA87-7C8DB35D2C13}" srcOrd="0" destOrd="0" presId="urn:microsoft.com/office/officeart/2005/8/layout/list1"/>
    <dgm:cxn modelId="{84585C22-B485-48FF-BA2F-36E87FBE76BA}" type="presOf" srcId="{073850BF-C9EA-4729-BED9-8C78BA951088}" destId="{9A89E1B2-4F72-4642-A880-A29E8357872F}" srcOrd="0" destOrd="0" presId="urn:microsoft.com/office/officeart/2005/8/layout/list1"/>
    <dgm:cxn modelId="{E775F23E-2039-424E-8DF9-6FBCB3CB4730}" type="presOf" srcId="{80116689-81F5-406D-AB46-4B5B3E85E9DF}" destId="{F0CAD23F-6D0B-4B33-ADAD-D5CAD616049F}" srcOrd="0" destOrd="0" presId="urn:microsoft.com/office/officeart/2005/8/layout/list1"/>
    <dgm:cxn modelId="{9B8A3661-C5EC-450B-BB9E-28B6F532157E}" srcId="{8D02BF88-AE5D-4CB4-917E-216D6F96C6E6}" destId="{2A930959-2C9E-498C-8B31-F4B327B09FA8}" srcOrd="1" destOrd="0" parTransId="{FFAF7626-814B-46A6-93BC-D4769A8BDC82}" sibTransId="{5FFFEF8B-A21C-4E18-BBE6-B990E4C5E43B}"/>
    <dgm:cxn modelId="{6FC7D467-5128-472C-A0A5-5B9B8A9D08F2}" srcId="{8D02BF88-AE5D-4CB4-917E-216D6F96C6E6}" destId="{153DDE1D-C653-4398-817F-E4CB93E0DAC4}" srcOrd="3" destOrd="0" parTransId="{BCCBA03C-6393-44FC-AE00-A847D940C185}" sibTransId="{5F9E1D55-9F50-456D-8F7F-FCA9B93A5511}"/>
    <dgm:cxn modelId="{31690352-9FE0-437C-B76E-3299500C3AF1}" srcId="{8D02BF88-AE5D-4CB4-917E-216D6F96C6E6}" destId="{A69A60E6-04D7-4C54-BDDF-8B443FD87B47}" srcOrd="2" destOrd="0" parTransId="{B8037C3D-E424-4869-B788-E5FF69C4E762}" sibTransId="{74945B91-6032-46E2-A213-239EA3E078A0}"/>
    <dgm:cxn modelId="{ECD99B7C-215A-4D1A-9C06-BEDF6CA3A205}" type="presOf" srcId="{A69A60E6-04D7-4C54-BDDF-8B443FD87B47}" destId="{22BEF15F-E35A-4EAC-9FE0-95317107729A}" srcOrd="0" destOrd="0" presId="urn:microsoft.com/office/officeart/2005/8/layout/list1"/>
    <dgm:cxn modelId="{6A9C7894-51B1-4711-A89C-27F98A2E2FCD}" srcId="{8D02BF88-AE5D-4CB4-917E-216D6F96C6E6}" destId="{80116689-81F5-406D-AB46-4B5B3E85E9DF}" srcOrd="0" destOrd="0" parTransId="{82D814B4-0679-4E3D-A038-31BB1C8836BF}" sibTransId="{FD886045-68B6-471A-BAE0-C44AE086DA65}"/>
    <dgm:cxn modelId="{309A91AE-85D1-4748-A4BF-1D5DC8C99038}" type="presOf" srcId="{153DDE1D-C653-4398-817F-E4CB93E0DAC4}" destId="{40A93C6D-540E-49F1-A446-974670FF317F}" srcOrd="1" destOrd="0" presId="urn:microsoft.com/office/officeart/2005/8/layout/list1"/>
    <dgm:cxn modelId="{A6F35EB9-4B04-49AE-8F3F-01C67DB86104}" type="presOf" srcId="{80116689-81F5-406D-AB46-4B5B3E85E9DF}" destId="{D12F212D-7CC0-46BE-986B-A6CB92968428}" srcOrd="1" destOrd="0" presId="urn:microsoft.com/office/officeart/2005/8/layout/list1"/>
    <dgm:cxn modelId="{3CBA54C3-A2C3-475F-82CA-8B7CADE479D9}" type="presOf" srcId="{2A930959-2C9E-498C-8B31-F4B327B09FA8}" destId="{D5D0A14E-71FC-45E5-967A-5C81A8ABB259}" srcOrd="1" destOrd="0" presId="urn:microsoft.com/office/officeart/2005/8/layout/list1"/>
    <dgm:cxn modelId="{4B1EEAC9-330C-4522-9C35-37484B0FA986}" type="presOf" srcId="{153DDE1D-C653-4398-817F-E4CB93E0DAC4}" destId="{0630F2DA-8F0B-47C2-AEE1-6EA4338BB251}" srcOrd="0" destOrd="0" presId="urn:microsoft.com/office/officeart/2005/8/layout/list1"/>
    <dgm:cxn modelId="{E19729CE-8105-456C-A11C-54279D654F8D}" srcId="{8D02BF88-AE5D-4CB4-917E-216D6F96C6E6}" destId="{073850BF-C9EA-4729-BED9-8C78BA951088}" srcOrd="4" destOrd="0" parTransId="{2F66E94A-30B1-4852-9D0B-1A080A3401B7}" sibTransId="{2A423715-98B2-444C-A94D-FAF9AF7668EF}"/>
    <dgm:cxn modelId="{25D1E0D1-4C39-40B0-B243-29627D953985}" type="presOf" srcId="{073850BF-C9EA-4729-BED9-8C78BA951088}" destId="{FC086FBF-1152-4D6A-AA43-7688287DF84F}" srcOrd="1" destOrd="0" presId="urn:microsoft.com/office/officeart/2005/8/layout/list1"/>
    <dgm:cxn modelId="{602942E5-A1E0-4929-96D8-CD1E0E989506}" type="presOf" srcId="{A69A60E6-04D7-4C54-BDDF-8B443FD87B47}" destId="{3D9AB5F8-C7DB-40B4-BF87-4F4D96910B9D}" srcOrd="1" destOrd="0" presId="urn:microsoft.com/office/officeart/2005/8/layout/list1"/>
    <dgm:cxn modelId="{2CA4D1E9-F7C3-4C41-94F6-7D5591DEF6A3}" type="presOf" srcId="{8D02BF88-AE5D-4CB4-917E-216D6F96C6E6}" destId="{E8A21875-6564-4EEB-A2C7-B65591858F41}" srcOrd="0" destOrd="0" presId="urn:microsoft.com/office/officeart/2005/8/layout/list1"/>
    <dgm:cxn modelId="{3CFE4A55-DF0D-4812-859A-FCD487692B2A}" type="presParOf" srcId="{E8A21875-6564-4EEB-A2C7-B65591858F41}" destId="{08C5157A-6A4A-4365-A402-EA3927589420}" srcOrd="0" destOrd="0" presId="urn:microsoft.com/office/officeart/2005/8/layout/list1"/>
    <dgm:cxn modelId="{8B5C3AA9-780D-4842-96FA-B6F63D2BE9B3}" type="presParOf" srcId="{08C5157A-6A4A-4365-A402-EA3927589420}" destId="{F0CAD23F-6D0B-4B33-ADAD-D5CAD616049F}" srcOrd="0" destOrd="0" presId="urn:microsoft.com/office/officeart/2005/8/layout/list1"/>
    <dgm:cxn modelId="{5488B1CD-BA73-4CFA-9E39-04EA07E0277E}" type="presParOf" srcId="{08C5157A-6A4A-4365-A402-EA3927589420}" destId="{D12F212D-7CC0-46BE-986B-A6CB92968428}" srcOrd="1" destOrd="0" presId="urn:microsoft.com/office/officeart/2005/8/layout/list1"/>
    <dgm:cxn modelId="{F9A71546-E269-4A75-8F2A-247FF4D2ED49}" type="presParOf" srcId="{E8A21875-6564-4EEB-A2C7-B65591858F41}" destId="{0CC2C527-92C3-4E10-AF87-D725E5F95192}" srcOrd="1" destOrd="0" presId="urn:microsoft.com/office/officeart/2005/8/layout/list1"/>
    <dgm:cxn modelId="{2F12C7EE-C977-4880-AF9A-271C4D3D15C7}" type="presParOf" srcId="{E8A21875-6564-4EEB-A2C7-B65591858F41}" destId="{5996AE00-56FD-4097-AAEF-8AAC0F0BC426}" srcOrd="2" destOrd="0" presId="urn:microsoft.com/office/officeart/2005/8/layout/list1"/>
    <dgm:cxn modelId="{0D74BCEB-A10D-41EE-8B6A-004896D3DDE4}" type="presParOf" srcId="{E8A21875-6564-4EEB-A2C7-B65591858F41}" destId="{413786E4-4F13-41B0-9FC8-D22EE5A417FC}" srcOrd="3" destOrd="0" presId="urn:microsoft.com/office/officeart/2005/8/layout/list1"/>
    <dgm:cxn modelId="{FC5C874A-459B-4CA5-8F96-693B217FFC65}" type="presParOf" srcId="{E8A21875-6564-4EEB-A2C7-B65591858F41}" destId="{1D8062CA-D839-4AF3-A171-429DF9AE0809}" srcOrd="4" destOrd="0" presId="urn:microsoft.com/office/officeart/2005/8/layout/list1"/>
    <dgm:cxn modelId="{4952E94A-64BF-4ED5-8253-EC5EFED1259C}" type="presParOf" srcId="{1D8062CA-D839-4AF3-A171-429DF9AE0809}" destId="{570E5081-D78B-4763-BA87-7C8DB35D2C13}" srcOrd="0" destOrd="0" presId="urn:microsoft.com/office/officeart/2005/8/layout/list1"/>
    <dgm:cxn modelId="{814208E5-D7F0-4FD0-B186-9D124BE757DC}" type="presParOf" srcId="{1D8062CA-D839-4AF3-A171-429DF9AE0809}" destId="{D5D0A14E-71FC-45E5-967A-5C81A8ABB259}" srcOrd="1" destOrd="0" presId="urn:microsoft.com/office/officeart/2005/8/layout/list1"/>
    <dgm:cxn modelId="{DD7ADD97-19EC-451A-8639-A795D09087C5}" type="presParOf" srcId="{E8A21875-6564-4EEB-A2C7-B65591858F41}" destId="{320D49C6-9C49-4E3A-9760-CC7C23539399}" srcOrd="5" destOrd="0" presId="urn:microsoft.com/office/officeart/2005/8/layout/list1"/>
    <dgm:cxn modelId="{29C122A5-C27D-45EE-BAC2-9F14C88B2DA1}" type="presParOf" srcId="{E8A21875-6564-4EEB-A2C7-B65591858F41}" destId="{459BC559-8B02-4C79-B6C3-EB590DFF4E88}" srcOrd="6" destOrd="0" presId="urn:microsoft.com/office/officeart/2005/8/layout/list1"/>
    <dgm:cxn modelId="{765CDB30-F1CE-4B9F-84BA-03809F3819FF}" type="presParOf" srcId="{E8A21875-6564-4EEB-A2C7-B65591858F41}" destId="{DC8C3FEF-5306-4C3D-88F9-056B4D28C488}" srcOrd="7" destOrd="0" presId="urn:microsoft.com/office/officeart/2005/8/layout/list1"/>
    <dgm:cxn modelId="{C1613262-8D71-4EA0-A31F-4911905CA972}" type="presParOf" srcId="{E8A21875-6564-4EEB-A2C7-B65591858F41}" destId="{964AF88B-21E8-4F45-853C-CD22F184222A}" srcOrd="8" destOrd="0" presId="urn:microsoft.com/office/officeart/2005/8/layout/list1"/>
    <dgm:cxn modelId="{E331EC36-6BE8-45B3-B7AA-84DFDEBA9B2B}" type="presParOf" srcId="{964AF88B-21E8-4F45-853C-CD22F184222A}" destId="{22BEF15F-E35A-4EAC-9FE0-95317107729A}" srcOrd="0" destOrd="0" presId="urn:microsoft.com/office/officeart/2005/8/layout/list1"/>
    <dgm:cxn modelId="{35A74020-9785-456F-AC02-F332E4F7C657}" type="presParOf" srcId="{964AF88B-21E8-4F45-853C-CD22F184222A}" destId="{3D9AB5F8-C7DB-40B4-BF87-4F4D96910B9D}" srcOrd="1" destOrd="0" presId="urn:microsoft.com/office/officeart/2005/8/layout/list1"/>
    <dgm:cxn modelId="{6FC1966B-AECB-4770-8B1F-8680DE6EC8E3}" type="presParOf" srcId="{E8A21875-6564-4EEB-A2C7-B65591858F41}" destId="{939C0908-B88D-49A1-B24D-82871F4B005E}" srcOrd="9" destOrd="0" presId="urn:microsoft.com/office/officeart/2005/8/layout/list1"/>
    <dgm:cxn modelId="{5C56EEF8-44CF-4ADD-AA63-CDDBE7543728}" type="presParOf" srcId="{E8A21875-6564-4EEB-A2C7-B65591858F41}" destId="{D17303EF-41EF-4173-8346-E7079114DF97}" srcOrd="10" destOrd="0" presId="urn:microsoft.com/office/officeart/2005/8/layout/list1"/>
    <dgm:cxn modelId="{D6693A4E-2FFF-4206-A956-3653784376DD}" type="presParOf" srcId="{E8A21875-6564-4EEB-A2C7-B65591858F41}" destId="{29831C49-A1AD-4D08-94A4-6C65C8870985}" srcOrd="11" destOrd="0" presId="urn:microsoft.com/office/officeart/2005/8/layout/list1"/>
    <dgm:cxn modelId="{A60062FE-ED6E-42DF-9680-4362AB9EE570}" type="presParOf" srcId="{E8A21875-6564-4EEB-A2C7-B65591858F41}" destId="{1C9C7D82-E36F-441A-884E-6735280D2F33}" srcOrd="12" destOrd="0" presId="urn:microsoft.com/office/officeart/2005/8/layout/list1"/>
    <dgm:cxn modelId="{EFA82366-62F8-4CD2-842C-EF983606A44C}" type="presParOf" srcId="{1C9C7D82-E36F-441A-884E-6735280D2F33}" destId="{0630F2DA-8F0B-47C2-AEE1-6EA4338BB251}" srcOrd="0" destOrd="0" presId="urn:microsoft.com/office/officeart/2005/8/layout/list1"/>
    <dgm:cxn modelId="{B5986ED0-B82C-4044-935F-F73C619BA0D7}" type="presParOf" srcId="{1C9C7D82-E36F-441A-884E-6735280D2F33}" destId="{40A93C6D-540E-49F1-A446-974670FF317F}" srcOrd="1" destOrd="0" presId="urn:microsoft.com/office/officeart/2005/8/layout/list1"/>
    <dgm:cxn modelId="{8AEB5681-6AB8-4245-88FA-9F31D8BB5028}" type="presParOf" srcId="{E8A21875-6564-4EEB-A2C7-B65591858F41}" destId="{48C7183B-876D-4C23-8071-86EC9261488C}" srcOrd="13" destOrd="0" presId="urn:microsoft.com/office/officeart/2005/8/layout/list1"/>
    <dgm:cxn modelId="{B396C869-5585-4403-A545-7593BE405579}" type="presParOf" srcId="{E8A21875-6564-4EEB-A2C7-B65591858F41}" destId="{06E67410-379D-4AE7-8372-7B8EA26EDA4E}" srcOrd="14" destOrd="0" presId="urn:microsoft.com/office/officeart/2005/8/layout/list1"/>
    <dgm:cxn modelId="{825700F1-4FA5-4F1B-A430-403674F6DCCE}" type="presParOf" srcId="{E8A21875-6564-4EEB-A2C7-B65591858F41}" destId="{23AE72ED-A4A5-476D-82B3-69C174635AE9}" srcOrd="15" destOrd="0" presId="urn:microsoft.com/office/officeart/2005/8/layout/list1"/>
    <dgm:cxn modelId="{5256BC45-24DC-4D43-A0F8-0E1487338DB3}" type="presParOf" srcId="{E8A21875-6564-4EEB-A2C7-B65591858F41}" destId="{D2B1FFE8-3589-40D0-853C-46611E48A46F}" srcOrd="16" destOrd="0" presId="urn:microsoft.com/office/officeart/2005/8/layout/list1"/>
    <dgm:cxn modelId="{CF00ADFC-CC5D-47BC-A0CD-704FBABECA3E}" type="presParOf" srcId="{D2B1FFE8-3589-40D0-853C-46611E48A46F}" destId="{9A89E1B2-4F72-4642-A880-A29E8357872F}" srcOrd="0" destOrd="0" presId="urn:microsoft.com/office/officeart/2005/8/layout/list1"/>
    <dgm:cxn modelId="{32DC7096-C379-401B-94E4-82B555D1FB87}" type="presParOf" srcId="{D2B1FFE8-3589-40D0-853C-46611E48A46F}" destId="{FC086FBF-1152-4D6A-AA43-7688287DF84F}" srcOrd="1" destOrd="0" presId="urn:microsoft.com/office/officeart/2005/8/layout/list1"/>
    <dgm:cxn modelId="{EE24DBCA-2581-4E4B-8D24-BDFCE339301E}" type="presParOf" srcId="{E8A21875-6564-4EEB-A2C7-B65591858F41}" destId="{36D6366A-C99C-48C1-BC73-C6DA432E20D3}" srcOrd="17" destOrd="0" presId="urn:microsoft.com/office/officeart/2005/8/layout/list1"/>
    <dgm:cxn modelId="{1E08B4C0-4614-43BB-91E8-8DA77BB87788}" type="presParOf" srcId="{E8A21875-6564-4EEB-A2C7-B65591858F41}" destId="{24A77BC0-76DC-4833-B558-CC63FE80FA20}" srcOrd="18"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649286-E611-4ECE-A125-672031DA53A0}"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13FE48F0-62B9-485F-8AFC-7DEA99CC8E65}">
      <dgm:prSet/>
      <dgm:spPr/>
      <dgm:t>
        <a:bodyPr/>
        <a:lstStyle/>
        <a:p>
          <a:r>
            <a:rPr lang="en-US"/>
            <a:t>Models Tested:</a:t>
          </a:r>
        </a:p>
      </dgm:t>
    </dgm:pt>
    <dgm:pt modelId="{B2C5D903-9AAC-4D24-9E84-9DD6A2A0E9BD}" type="parTrans" cxnId="{3CEC3749-3532-45BE-8AA5-C1BDEDD4B390}">
      <dgm:prSet/>
      <dgm:spPr/>
      <dgm:t>
        <a:bodyPr/>
        <a:lstStyle/>
        <a:p>
          <a:endParaRPr lang="en-US"/>
        </a:p>
      </dgm:t>
    </dgm:pt>
    <dgm:pt modelId="{099027CC-8A96-4E5C-A061-7EA0CA7D0B30}" type="sibTrans" cxnId="{3CEC3749-3532-45BE-8AA5-C1BDEDD4B390}">
      <dgm:prSet/>
      <dgm:spPr/>
      <dgm:t>
        <a:bodyPr/>
        <a:lstStyle/>
        <a:p>
          <a:endParaRPr lang="en-US"/>
        </a:p>
      </dgm:t>
    </dgm:pt>
    <dgm:pt modelId="{E9DADC87-686A-432B-94A9-C4071CD35B4B}">
      <dgm:prSet/>
      <dgm:spPr/>
      <dgm:t>
        <a:bodyPr/>
        <a:lstStyle/>
        <a:p>
          <a:r>
            <a:rPr lang="en-US"/>
            <a:t>- Logistic Regression</a:t>
          </a:r>
        </a:p>
      </dgm:t>
    </dgm:pt>
    <dgm:pt modelId="{AABAF665-3EAD-495F-992A-9247EB6E46D3}" type="parTrans" cxnId="{127CF0DD-345D-4796-92A9-07208A003636}">
      <dgm:prSet/>
      <dgm:spPr/>
      <dgm:t>
        <a:bodyPr/>
        <a:lstStyle/>
        <a:p>
          <a:endParaRPr lang="en-US"/>
        </a:p>
      </dgm:t>
    </dgm:pt>
    <dgm:pt modelId="{33BED692-079A-48DC-91EC-2244905DF0DA}" type="sibTrans" cxnId="{127CF0DD-345D-4796-92A9-07208A003636}">
      <dgm:prSet/>
      <dgm:spPr/>
      <dgm:t>
        <a:bodyPr/>
        <a:lstStyle/>
        <a:p>
          <a:endParaRPr lang="en-US"/>
        </a:p>
      </dgm:t>
    </dgm:pt>
    <dgm:pt modelId="{6F1A001C-59AB-4D2D-9565-1C1B91684252}">
      <dgm:prSet/>
      <dgm:spPr/>
      <dgm:t>
        <a:bodyPr/>
        <a:lstStyle/>
        <a:p>
          <a:r>
            <a:rPr lang="en-US"/>
            <a:t>- Random Forest</a:t>
          </a:r>
        </a:p>
      </dgm:t>
    </dgm:pt>
    <dgm:pt modelId="{054AE5D2-6B6A-48B1-9628-959632D7EAB4}" type="parTrans" cxnId="{83EA3B36-88B2-46D7-A218-C617D6313483}">
      <dgm:prSet/>
      <dgm:spPr/>
      <dgm:t>
        <a:bodyPr/>
        <a:lstStyle/>
        <a:p>
          <a:endParaRPr lang="en-US"/>
        </a:p>
      </dgm:t>
    </dgm:pt>
    <dgm:pt modelId="{E8BDAF16-CAC9-4A97-8701-82566BE5B836}" type="sibTrans" cxnId="{83EA3B36-88B2-46D7-A218-C617D6313483}">
      <dgm:prSet/>
      <dgm:spPr/>
      <dgm:t>
        <a:bodyPr/>
        <a:lstStyle/>
        <a:p>
          <a:endParaRPr lang="en-US"/>
        </a:p>
      </dgm:t>
    </dgm:pt>
    <dgm:pt modelId="{88F6A17B-C4B8-41BF-9E25-785C47B5E2F9}">
      <dgm:prSet/>
      <dgm:spPr/>
      <dgm:t>
        <a:bodyPr/>
        <a:lstStyle/>
        <a:p>
          <a:r>
            <a:rPr lang="en-US"/>
            <a:t>- Neural Network</a:t>
          </a:r>
        </a:p>
      </dgm:t>
    </dgm:pt>
    <dgm:pt modelId="{6434310C-3B9F-4760-97A4-C9D1A05B2643}" type="parTrans" cxnId="{17F1C5BE-623F-42E1-BB8A-16D88601FF4C}">
      <dgm:prSet/>
      <dgm:spPr/>
      <dgm:t>
        <a:bodyPr/>
        <a:lstStyle/>
        <a:p>
          <a:endParaRPr lang="en-US"/>
        </a:p>
      </dgm:t>
    </dgm:pt>
    <dgm:pt modelId="{C50CA0DA-C4A5-4EC9-98BD-2C0D94DC0361}" type="sibTrans" cxnId="{17F1C5BE-623F-42E1-BB8A-16D88601FF4C}">
      <dgm:prSet/>
      <dgm:spPr/>
      <dgm:t>
        <a:bodyPr/>
        <a:lstStyle/>
        <a:p>
          <a:endParaRPr lang="en-US"/>
        </a:p>
      </dgm:t>
    </dgm:pt>
    <dgm:pt modelId="{77383E84-ECAD-456B-B3EE-12102603647D}">
      <dgm:prSet/>
      <dgm:spPr/>
      <dgm:t>
        <a:bodyPr/>
        <a:lstStyle/>
        <a:p>
          <a:r>
            <a:rPr lang="en-US"/>
            <a:t>- Decision Tree</a:t>
          </a:r>
        </a:p>
      </dgm:t>
    </dgm:pt>
    <dgm:pt modelId="{9BC4921C-9FF6-4593-9B95-B176B879923A}" type="parTrans" cxnId="{29CE42CC-01B9-417B-ADE5-4394673592A7}">
      <dgm:prSet/>
      <dgm:spPr/>
      <dgm:t>
        <a:bodyPr/>
        <a:lstStyle/>
        <a:p>
          <a:endParaRPr lang="en-US"/>
        </a:p>
      </dgm:t>
    </dgm:pt>
    <dgm:pt modelId="{965D4033-A1FB-45D1-A408-39A70EFBDCCF}" type="sibTrans" cxnId="{29CE42CC-01B9-417B-ADE5-4394673592A7}">
      <dgm:prSet/>
      <dgm:spPr/>
      <dgm:t>
        <a:bodyPr/>
        <a:lstStyle/>
        <a:p>
          <a:endParaRPr lang="en-US"/>
        </a:p>
      </dgm:t>
    </dgm:pt>
    <dgm:pt modelId="{45505D06-BCD6-4849-BB44-677FD770199B}">
      <dgm:prSet/>
      <dgm:spPr/>
      <dgm:t>
        <a:bodyPr/>
        <a:lstStyle/>
        <a:p>
          <a:r>
            <a:rPr lang="en-US"/>
            <a:t>- Support Vector Machine (SVM)</a:t>
          </a:r>
        </a:p>
      </dgm:t>
    </dgm:pt>
    <dgm:pt modelId="{75D6B439-DAF9-4D8A-8C3A-C654D3AC0C9A}" type="parTrans" cxnId="{855FC27F-66DA-4390-9AE1-29FA9D1BC9D9}">
      <dgm:prSet/>
      <dgm:spPr/>
      <dgm:t>
        <a:bodyPr/>
        <a:lstStyle/>
        <a:p>
          <a:endParaRPr lang="en-US"/>
        </a:p>
      </dgm:t>
    </dgm:pt>
    <dgm:pt modelId="{0ABB315C-8CFB-49DA-96A5-55D45FF6B4CC}" type="sibTrans" cxnId="{855FC27F-66DA-4390-9AE1-29FA9D1BC9D9}">
      <dgm:prSet/>
      <dgm:spPr/>
      <dgm:t>
        <a:bodyPr/>
        <a:lstStyle/>
        <a:p>
          <a:endParaRPr lang="en-US"/>
        </a:p>
      </dgm:t>
    </dgm:pt>
    <dgm:pt modelId="{3988256F-C7E0-4D14-AFC3-AE817112823B}">
      <dgm:prSet/>
      <dgm:spPr/>
      <dgm:t>
        <a:bodyPr/>
        <a:lstStyle/>
        <a:p>
          <a:r>
            <a:rPr lang="en-US"/>
            <a:t>- K-Nearest Neighbors (KNN)</a:t>
          </a:r>
        </a:p>
      </dgm:t>
    </dgm:pt>
    <dgm:pt modelId="{EB7814A6-742E-4656-8E32-37E044EEED2E}" type="parTrans" cxnId="{B71529F8-83E2-4E13-91DB-48ACC651A689}">
      <dgm:prSet/>
      <dgm:spPr/>
      <dgm:t>
        <a:bodyPr/>
        <a:lstStyle/>
        <a:p>
          <a:endParaRPr lang="en-US"/>
        </a:p>
      </dgm:t>
    </dgm:pt>
    <dgm:pt modelId="{BFD7FA71-AF62-44CC-9ED4-7193FD381CAB}" type="sibTrans" cxnId="{B71529F8-83E2-4E13-91DB-48ACC651A689}">
      <dgm:prSet/>
      <dgm:spPr/>
      <dgm:t>
        <a:bodyPr/>
        <a:lstStyle/>
        <a:p>
          <a:endParaRPr lang="en-US"/>
        </a:p>
      </dgm:t>
    </dgm:pt>
    <dgm:pt modelId="{D1025626-362F-4CD4-854C-B0AD165D3E99}">
      <dgm:prSet/>
      <dgm:spPr/>
      <dgm:t>
        <a:bodyPr/>
        <a:lstStyle/>
        <a:p>
          <a:r>
            <a:rPr lang="en-US"/>
            <a:t>- Gradient Boosting Machine (GBM)</a:t>
          </a:r>
        </a:p>
      </dgm:t>
    </dgm:pt>
    <dgm:pt modelId="{6F6ED547-F513-4752-8694-F6E50AB32FC8}" type="parTrans" cxnId="{767F584F-639A-46F0-9E87-BAE59C671D91}">
      <dgm:prSet/>
      <dgm:spPr/>
      <dgm:t>
        <a:bodyPr/>
        <a:lstStyle/>
        <a:p>
          <a:endParaRPr lang="en-US"/>
        </a:p>
      </dgm:t>
    </dgm:pt>
    <dgm:pt modelId="{B28F7811-B7BE-4C33-A3AF-DA28C4A93208}" type="sibTrans" cxnId="{767F584F-639A-46F0-9E87-BAE59C671D91}">
      <dgm:prSet/>
      <dgm:spPr/>
      <dgm:t>
        <a:bodyPr/>
        <a:lstStyle/>
        <a:p>
          <a:endParaRPr lang="en-US"/>
        </a:p>
      </dgm:t>
    </dgm:pt>
    <dgm:pt modelId="{FCE245C0-E445-483E-AE11-E8630BF92A6E}">
      <dgm:prSet/>
      <dgm:spPr/>
      <dgm:t>
        <a:bodyPr/>
        <a:lstStyle/>
        <a:p>
          <a:r>
            <a:rPr lang="en-US"/>
            <a:t>Metrics: Accuracy, Precision, Recall, F1 Score</a:t>
          </a:r>
        </a:p>
      </dgm:t>
    </dgm:pt>
    <dgm:pt modelId="{938FEB6B-33DE-4326-9744-ABF0A7F379F5}" type="parTrans" cxnId="{DC280F8B-2895-4BEE-94F0-AE71A2DB3A90}">
      <dgm:prSet/>
      <dgm:spPr/>
      <dgm:t>
        <a:bodyPr/>
        <a:lstStyle/>
        <a:p>
          <a:endParaRPr lang="en-US"/>
        </a:p>
      </dgm:t>
    </dgm:pt>
    <dgm:pt modelId="{28E125BA-25C4-4BCC-8148-16AD53CB16D5}" type="sibTrans" cxnId="{DC280F8B-2895-4BEE-94F0-AE71A2DB3A90}">
      <dgm:prSet/>
      <dgm:spPr/>
      <dgm:t>
        <a:bodyPr/>
        <a:lstStyle/>
        <a:p>
          <a:endParaRPr lang="en-US"/>
        </a:p>
      </dgm:t>
    </dgm:pt>
    <dgm:pt modelId="{01D59DE0-5B9E-42C3-BDCC-CE74C484814A}" type="pres">
      <dgm:prSet presAssocID="{D8649286-E611-4ECE-A125-672031DA53A0}" presName="Name0" presStyleCnt="0">
        <dgm:presLayoutVars>
          <dgm:dir/>
          <dgm:resizeHandles val="exact"/>
        </dgm:presLayoutVars>
      </dgm:prSet>
      <dgm:spPr/>
    </dgm:pt>
    <dgm:pt modelId="{BB9771D9-CE3B-4CEF-B64E-F78CC09EA61A}" type="pres">
      <dgm:prSet presAssocID="{13FE48F0-62B9-485F-8AFC-7DEA99CC8E65}" presName="node" presStyleLbl="node1" presStyleIdx="0" presStyleCnt="9">
        <dgm:presLayoutVars>
          <dgm:bulletEnabled val="1"/>
        </dgm:presLayoutVars>
      </dgm:prSet>
      <dgm:spPr/>
    </dgm:pt>
    <dgm:pt modelId="{868CBCEA-3F76-421D-A67F-E16C44E85E48}" type="pres">
      <dgm:prSet presAssocID="{099027CC-8A96-4E5C-A061-7EA0CA7D0B30}" presName="sibTrans" presStyleLbl="sibTrans1D1" presStyleIdx="0" presStyleCnt="8"/>
      <dgm:spPr/>
    </dgm:pt>
    <dgm:pt modelId="{B1EA0F5A-C64E-44A5-B4A8-1540B41FF92C}" type="pres">
      <dgm:prSet presAssocID="{099027CC-8A96-4E5C-A061-7EA0CA7D0B30}" presName="connectorText" presStyleLbl="sibTrans1D1" presStyleIdx="0" presStyleCnt="8"/>
      <dgm:spPr/>
    </dgm:pt>
    <dgm:pt modelId="{C37D2291-3D1F-4F47-8CEF-DED86F639651}" type="pres">
      <dgm:prSet presAssocID="{E9DADC87-686A-432B-94A9-C4071CD35B4B}" presName="node" presStyleLbl="node1" presStyleIdx="1" presStyleCnt="9">
        <dgm:presLayoutVars>
          <dgm:bulletEnabled val="1"/>
        </dgm:presLayoutVars>
      </dgm:prSet>
      <dgm:spPr/>
    </dgm:pt>
    <dgm:pt modelId="{0C9AC15D-76B4-47EB-BFC0-95AC194BE323}" type="pres">
      <dgm:prSet presAssocID="{33BED692-079A-48DC-91EC-2244905DF0DA}" presName="sibTrans" presStyleLbl="sibTrans1D1" presStyleIdx="1" presStyleCnt="8"/>
      <dgm:spPr/>
    </dgm:pt>
    <dgm:pt modelId="{C42B61AC-0CED-4D36-8D93-5B0530C8D16A}" type="pres">
      <dgm:prSet presAssocID="{33BED692-079A-48DC-91EC-2244905DF0DA}" presName="connectorText" presStyleLbl="sibTrans1D1" presStyleIdx="1" presStyleCnt="8"/>
      <dgm:spPr/>
    </dgm:pt>
    <dgm:pt modelId="{3B62CA9A-7452-486F-9B5E-099C2D5E8905}" type="pres">
      <dgm:prSet presAssocID="{6F1A001C-59AB-4D2D-9565-1C1B91684252}" presName="node" presStyleLbl="node1" presStyleIdx="2" presStyleCnt="9">
        <dgm:presLayoutVars>
          <dgm:bulletEnabled val="1"/>
        </dgm:presLayoutVars>
      </dgm:prSet>
      <dgm:spPr/>
    </dgm:pt>
    <dgm:pt modelId="{B8F181DD-F603-441A-9202-84825C42FD24}" type="pres">
      <dgm:prSet presAssocID="{E8BDAF16-CAC9-4A97-8701-82566BE5B836}" presName="sibTrans" presStyleLbl="sibTrans1D1" presStyleIdx="2" presStyleCnt="8"/>
      <dgm:spPr/>
    </dgm:pt>
    <dgm:pt modelId="{71AE7D19-E65E-4808-BB7E-AC55ED3A87EC}" type="pres">
      <dgm:prSet presAssocID="{E8BDAF16-CAC9-4A97-8701-82566BE5B836}" presName="connectorText" presStyleLbl="sibTrans1D1" presStyleIdx="2" presStyleCnt="8"/>
      <dgm:spPr/>
    </dgm:pt>
    <dgm:pt modelId="{92293546-1E44-48F5-9263-9551C3FEFD9D}" type="pres">
      <dgm:prSet presAssocID="{88F6A17B-C4B8-41BF-9E25-785C47B5E2F9}" presName="node" presStyleLbl="node1" presStyleIdx="3" presStyleCnt="9">
        <dgm:presLayoutVars>
          <dgm:bulletEnabled val="1"/>
        </dgm:presLayoutVars>
      </dgm:prSet>
      <dgm:spPr/>
    </dgm:pt>
    <dgm:pt modelId="{2BEA8E5E-E77F-4CFD-ACD9-3A4D5FB9E423}" type="pres">
      <dgm:prSet presAssocID="{C50CA0DA-C4A5-4EC9-98BD-2C0D94DC0361}" presName="sibTrans" presStyleLbl="sibTrans1D1" presStyleIdx="3" presStyleCnt="8"/>
      <dgm:spPr/>
    </dgm:pt>
    <dgm:pt modelId="{20EBBEA9-1A51-489C-B7CC-33F856FCAACC}" type="pres">
      <dgm:prSet presAssocID="{C50CA0DA-C4A5-4EC9-98BD-2C0D94DC0361}" presName="connectorText" presStyleLbl="sibTrans1D1" presStyleIdx="3" presStyleCnt="8"/>
      <dgm:spPr/>
    </dgm:pt>
    <dgm:pt modelId="{794D03D9-B8B7-4714-9BDA-012A44B2D572}" type="pres">
      <dgm:prSet presAssocID="{77383E84-ECAD-456B-B3EE-12102603647D}" presName="node" presStyleLbl="node1" presStyleIdx="4" presStyleCnt="9">
        <dgm:presLayoutVars>
          <dgm:bulletEnabled val="1"/>
        </dgm:presLayoutVars>
      </dgm:prSet>
      <dgm:spPr/>
    </dgm:pt>
    <dgm:pt modelId="{EABAA982-B6BE-491D-91EB-04EC60023AE7}" type="pres">
      <dgm:prSet presAssocID="{965D4033-A1FB-45D1-A408-39A70EFBDCCF}" presName="sibTrans" presStyleLbl="sibTrans1D1" presStyleIdx="4" presStyleCnt="8"/>
      <dgm:spPr/>
    </dgm:pt>
    <dgm:pt modelId="{60C59C6F-45F2-4016-A7ED-47A759361A4F}" type="pres">
      <dgm:prSet presAssocID="{965D4033-A1FB-45D1-A408-39A70EFBDCCF}" presName="connectorText" presStyleLbl="sibTrans1D1" presStyleIdx="4" presStyleCnt="8"/>
      <dgm:spPr/>
    </dgm:pt>
    <dgm:pt modelId="{FAC6C23C-212D-457C-AD57-9E6022460C79}" type="pres">
      <dgm:prSet presAssocID="{45505D06-BCD6-4849-BB44-677FD770199B}" presName="node" presStyleLbl="node1" presStyleIdx="5" presStyleCnt="9">
        <dgm:presLayoutVars>
          <dgm:bulletEnabled val="1"/>
        </dgm:presLayoutVars>
      </dgm:prSet>
      <dgm:spPr/>
    </dgm:pt>
    <dgm:pt modelId="{F6DE21B2-0E7F-4B08-9193-1885E40BE2EA}" type="pres">
      <dgm:prSet presAssocID="{0ABB315C-8CFB-49DA-96A5-55D45FF6B4CC}" presName="sibTrans" presStyleLbl="sibTrans1D1" presStyleIdx="5" presStyleCnt="8"/>
      <dgm:spPr/>
    </dgm:pt>
    <dgm:pt modelId="{5FAAE55C-7F40-415A-9FD6-80D2B788DA30}" type="pres">
      <dgm:prSet presAssocID="{0ABB315C-8CFB-49DA-96A5-55D45FF6B4CC}" presName="connectorText" presStyleLbl="sibTrans1D1" presStyleIdx="5" presStyleCnt="8"/>
      <dgm:spPr/>
    </dgm:pt>
    <dgm:pt modelId="{E7E8A24E-600E-4F29-A101-716D3F3E8027}" type="pres">
      <dgm:prSet presAssocID="{3988256F-C7E0-4D14-AFC3-AE817112823B}" presName="node" presStyleLbl="node1" presStyleIdx="6" presStyleCnt="9">
        <dgm:presLayoutVars>
          <dgm:bulletEnabled val="1"/>
        </dgm:presLayoutVars>
      </dgm:prSet>
      <dgm:spPr/>
    </dgm:pt>
    <dgm:pt modelId="{9A486B3A-61E3-4D0C-96B9-A887E93392F2}" type="pres">
      <dgm:prSet presAssocID="{BFD7FA71-AF62-44CC-9ED4-7193FD381CAB}" presName="sibTrans" presStyleLbl="sibTrans1D1" presStyleIdx="6" presStyleCnt="8"/>
      <dgm:spPr/>
    </dgm:pt>
    <dgm:pt modelId="{A54A062C-2AD1-4368-836E-1EE6A27CF900}" type="pres">
      <dgm:prSet presAssocID="{BFD7FA71-AF62-44CC-9ED4-7193FD381CAB}" presName="connectorText" presStyleLbl="sibTrans1D1" presStyleIdx="6" presStyleCnt="8"/>
      <dgm:spPr/>
    </dgm:pt>
    <dgm:pt modelId="{E0FD9C2B-ADF1-4246-B1E4-08EC699FF4D6}" type="pres">
      <dgm:prSet presAssocID="{D1025626-362F-4CD4-854C-B0AD165D3E99}" presName="node" presStyleLbl="node1" presStyleIdx="7" presStyleCnt="9">
        <dgm:presLayoutVars>
          <dgm:bulletEnabled val="1"/>
        </dgm:presLayoutVars>
      </dgm:prSet>
      <dgm:spPr/>
    </dgm:pt>
    <dgm:pt modelId="{79DEBB84-DA99-4BA3-8D97-203EAC6322AA}" type="pres">
      <dgm:prSet presAssocID="{B28F7811-B7BE-4C33-A3AF-DA28C4A93208}" presName="sibTrans" presStyleLbl="sibTrans1D1" presStyleIdx="7" presStyleCnt="8"/>
      <dgm:spPr/>
    </dgm:pt>
    <dgm:pt modelId="{4A155B70-01AD-4A8F-8AAC-40B0781AA876}" type="pres">
      <dgm:prSet presAssocID="{B28F7811-B7BE-4C33-A3AF-DA28C4A93208}" presName="connectorText" presStyleLbl="sibTrans1D1" presStyleIdx="7" presStyleCnt="8"/>
      <dgm:spPr/>
    </dgm:pt>
    <dgm:pt modelId="{29BFC15F-6397-4D4D-9B80-9EA48659EC1B}" type="pres">
      <dgm:prSet presAssocID="{FCE245C0-E445-483E-AE11-E8630BF92A6E}" presName="node" presStyleLbl="node1" presStyleIdx="8" presStyleCnt="9">
        <dgm:presLayoutVars>
          <dgm:bulletEnabled val="1"/>
        </dgm:presLayoutVars>
      </dgm:prSet>
      <dgm:spPr/>
    </dgm:pt>
  </dgm:ptLst>
  <dgm:cxnLst>
    <dgm:cxn modelId="{6279CB01-AB50-40D8-B6FE-3EF3D7B22F5F}" type="presOf" srcId="{E9DADC87-686A-432B-94A9-C4071CD35B4B}" destId="{C37D2291-3D1F-4F47-8CEF-DED86F639651}" srcOrd="0" destOrd="0" presId="urn:microsoft.com/office/officeart/2016/7/layout/RepeatingBendingProcessNew"/>
    <dgm:cxn modelId="{3A160304-E246-4914-B788-9B24F3B78643}" type="presOf" srcId="{FCE245C0-E445-483E-AE11-E8630BF92A6E}" destId="{29BFC15F-6397-4D4D-9B80-9EA48659EC1B}" srcOrd="0" destOrd="0" presId="urn:microsoft.com/office/officeart/2016/7/layout/RepeatingBendingProcessNew"/>
    <dgm:cxn modelId="{1A1B7D04-B1AF-4E54-AA98-025EBA952B9C}" type="presOf" srcId="{33BED692-079A-48DC-91EC-2244905DF0DA}" destId="{0C9AC15D-76B4-47EB-BFC0-95AC194BE323}" srcOrd="0" destOrd="0" presId="urn:microsoft.com/office/officeart/2016/7/layout/RepeatingBendingProcessNew"/>
    <dgm:cxn modelId="{500CC40D-D0F0-48CE-91C2-773BB224F165}" type="presOf" srcId="{B28F7811-B7BE-4C33-A3AF-DA28C4A93208}" destId="{79DEBB84-DA99-4BA3-8D97-203EAC6322AA}" srcOrd="0" destOrd="0" presId="urn:microsoft.com/office/officeart/2016/7/layout/RepeatingBendingProcessNew"/>
    <dgm:cxn modelId="{F247EB13-CD77-4381-841B-7D66D3C95B13}" type="presOf" srcId="{965D4033-A1FB-45D1-A408-39A70EFBDCCF}" destId="{60C59C6F-45F2-4016-A7ED-47A759361A4F}" srcOrd="1" destOrd="0" presId="urn:microsoft.com/office/officeart/2016/7/layout/RepeatingBendingProcessNew"/>
    <dgm:cxn modelId="{9712E114-D016-4B35-8519-4B2CED5313DB}" type="presOf" srcId="{BFD7FA71-AF62-44CC-9ED4-7193FD381CAB}" destId="{9A486B3A-61E3-4D0C-96B9-A887E93392F2}" srcOrd="0" destOrd="0" presId="urn:microsoft.com/office/officeart/2016/7/layout/RepeatingBendingProcessNew"/>
    <dgm:cxn modelId="{83EA3B36-88B2-46D7-A218-C617D6313483}" srcId="{D8649286-E611-4ECE-A125-672031DA53A0}" destId="{6F1A001C-59AB-4D2D-9565-1C1B91684252}" srcOrd="2" destOrd="0" parTransId="{054AE5D2-6B6A-48B1-9628-959632D7EAB4}" sibTransId="{E8BDAF16-CAC9-4A97-8701-82566BE5B836}"/>
    <dgm:cxn modelId="{5B63CE40-EC95-44E9-89F4-B3A9B9B6803E}" type="presOf" srcId="{B28F7811-B7BE-4C33-A3AF-DA28C4A93208}" destId="{4A155B70-01AD-4A8F-8AAC-40B0781AA876}" srcOrd="1" destOrd="0" presId="urn:microsoft.com/office/officeart/2016/7/layout/RepeatingBendingProcessNew"/>
    <dgm:cxn modelId="{B262885F-020D-4EF8-AEDF-538B2683C30C}" type="presOf" srcId="{D8649286-E611-4ECE-A125-672031DA53A0}" destId="{01D59DE0-5B9E-42C3-BDCC-CE74C484814A}" srcOrd="0" destOrd="0" presId="urn:microsoft.com/office/officeart/2016/7/layout/RepeatingBendingProcessNew"/>
    <dgm:cxn modelId="{4EE39046-9AC4-4CD6-BAF4-7576DE467958}" type="presOf" srcId="{E8BDAF16-CAC9-4A97-8701-82566BE5B836}" destId="{B8F181DD-F603-441A-9202-84825C42FD24}" srcOrd="0" destOrd="0" presId="urn:microsoft.com/office/officeart/2016/7/layout/RepeatingBendingProcessNew"/>
    <dgm:cxn modelId="{BCECD468-E009-46F5-8297-1CB8CF4021ED}" type="presOf" srcId="{965D4033-A1FB-45D1-A408-39A70EFBDCCF}" destId="{EABAA982-B6BE-491D-91EB-04EC60023AE7}" srcOrd="0" destOrd="0" presId="urn:microsoft.com/office/officeart/2016/7/layout/RepeatingBendingProcessNew"/>
    <dgm:cxn modelId="{3CEC3749-3532-45BE-8AA5-C1BDEDD4B390}" srcId="{D8649286-E611-4ECE-A125-672031DA53A0}" destId="{13FE48F0-62B9-485F-8AFC-7DEA99CC8E65}" srcOrd="0" destOrd="0" parTransId="{B2C5D903-9AAC-4D24-9E84-9DD6A2A0E9BD}" sibTransId="{099027CC-8A96-4E5C-A061-7EA0CA7D0B30}"/>
    <dgm:cxn modelId="{767F584F-639A-46F0-9E87-BAE59C671D91}" srcId="{D8649286-E611-4ECE-A125-672031DA53A0}" destId="{D1025626-362F-4CD4-854C-B0AD165D3E99}" srcOrd="7" destOrd="0" parTransId="{6F6ED547-F513-4752-8694-F6E50AB32FC8}" sibTransId="{B28F7811-B7BE-4C33-A3AF-DA28C4A93208}"/>
    <dgm:cxn modelId="{A112A86F-6D8A-4F05-910A-C5D127311572}" type="presOf" srcId="{C50CA0DA-C4A5-4EC9-98BD-2C0D94DC0361}" destId="{20EBBEA9-1A51-489C-B7CC-33F856FCAACC}" srcOrd="1" destOrd="0" presId="urn:microsoft.com/office/officeart/2016/7/layout/RepeatingBendingProcessNew"/>
    <dgm:cxn modelId="{786EB051-0851-47F2-8F62-A7ACE3F2A42E}" type="presOf" srcId="{13FE48F0-62B9-485F-8AFC-7DEA99CC8E65}" destId="{BB9771D9-CE3B-4CEF-B64E-F78CC09EA61A}" srcOrd="0" destOrd="0" presId="urn:microsoft.com/office/officeart/2016/7/layout/RepeatingBendingProcessNew"/>
    <dgm:cxn modelId="{F1A5885A-064B-402C-8470-C3A515AF3864}" type="presOf" srcId="{099027CC-8A96-4E5C-A061-7EA0CA7D0B30}" destId="{B1EA0F5A-C64E-44A5-B4A8-1540B41FF92C}" srcOrd="1" destOrd="0" presId="urn:microsoft.com/office/officeart/2016/7/layout/RepeatingBendingProcessNew"/>
    <dgm:cxn modelId="{31BD9E5A-95A1-4B30-B0C0-CB8B26FF59CC}" type="presOf" srcId="{6F1A001C-59AB-4D2D-9565-1C1B91684252}" destId="{3B62CA9A-7452-486F-9B5E-099C2D5E8905}" srcOrd="0" destOrd="0" presId="urn:microsoft.com/office/officeart/2016/7/layout/RepeatingBendingProcessNew"/>
    <dgm:cxn modelId="{855FC27F-66DA-4390-9AE1-29FA9D1BC9D9}" srcId="{D8649286-E611-4ECE-A125-672031DA53A0}" destId="{45505D06-BCD6-4849-BB44-677FD770199B}" srcOrd="5" destOrd="0" parTransId="{75D6B439-DAF9-4D8A-8C3A-C654D3AC0C9A}" sibTransId="{0ABB315C-8CFB-49DA-96A5-55D45FF6B4CC}"/>
    <dgm:cxn modelId="{DC280F8B-2895-4BEE-94F0-AE71A2DB3A90}" srcId="{D8649286-E611-4ECE-A125-672031DA53A0}" destId="{FCE245C0-E445-483E-AE11-E8630BF92A6E}" srcOrd="8" destOrd="0" parTransId="{938FEB6B-33DE-4326-9744-ABF0A7F379F5}" sibTransId="{28E125BA-25C4-4BCC-8148-16AD53CB16D5}"/>
    <dgm:cxn modelId="{FF0B3E9B-3773-434C-907D-AE48931EE284}" type="presOf" srcId="{099027CC-8A96-4E5C-A061-7EA0CA7D0B30}" destId="{868CBCEA-3F76-421D-A67F-E16C44E85E48}" srcOrd="0" destOrd="0" presId="urn:microsoft.com/office/officeart/2016/7/layout/RepeatingBendingProcessNew"/>
    <dgm:cxn modelId="{7D22F9A0-E863-4957-9919-E9A11E3A2819}" type="presOf" srcId="{33BED692-079A-48DC-91EC-2244905DF0DA}" destId="{C42B61AC-0CED-4D36-8D93-5B0530C8D16A}" srcOrd="1" destOrd="0" presId="urn:microsoft.com/office/officeart/2016/7/layout/RepeatingBendingProcessNew"/>
    <dgm:cxn modelId="{31A539AD-888D-4F7A-88FD-1590993E1D03}" type="presOf" srcId="{C50CA0DA-C4A5-4EC9-98BD-2C0D94DC0361}" destId="{2BEA8E5E-E77F-4CFD-ACD9-3A4D5FB9E423}" srcOrd="0" destOrd="0" presId="urn:microsoft.com/office/officeart/2016/7/layout/RepeatingBendingProcessNew"/>
    <dgm:cxn modelId="{17F1C5BE-623F-42E1-BB8A-16D88601FF4C}" srcId="{D8649286-E611-4ECE-A125-672031DA53A0}" destId="{88F6A17B-C4B8-41BF-9E25-785C47B5E2F9}" srcOrd="3" destOrd="0" parTransId="{6434310C-3B9F-4760-97A4-C9D1A05B2643}" sibTransId="{C50CA0DA-C4A5-4EC9-98BD-2C0D94DC0361}"/>
    <dgm:cxn modelId="{00D415CB-7152-4B0C-B170-9C70DD51F964}" type="presOf" srcId="{45505D06-BCD6-4849-BB44-677FD770199B}" destId="{FAC6C23C-212D-457C-AD57-9E6022460C79}" srcOrd="0" destOrd="0" presId="urn:microsoft.com/office/officeart/2016/7/layout/RepeatingBendingProcessNew"/>
    <dgm:cxn modelId="{29CE42CC-01B9-417B-ADE5-4394673592A7}" srcId="{D8649286-E611-4ECE-A125-672031DA53A0}" destId="{77383E84-ECAD-456B-B3EE-12102603647D}" srcOrd="4" destOrd="0" parTransId="{9BC4921C-9FF6-4593-9B95-B176B879923A}" sibTransId="{965D4033-A1FB-45D1-A408-39A70EFBDCCF}"/>
    <dgm:cxn modelId="{B4C419D0-C240-4F48-BEDE-AD3FEDF9B4DB}" type="presOf" srcId="{D1025626-362F-4CD4-854C-B0AD165D3E99}" destId="{E0FD9C2B-ADF1-4246-B1E4-08EC699FF4D6}" srcOrd="0" destOrd="0" presId="urn:microsoft.com/office/officeart/2016/7/layout/RepeatingBendingProcessNew"/>
    <dgm:cxn modelId="{CA6EE7D6-BFEE-4114-9BBC-9B85D4F9384C}" type="presOf" srcId="{0ABB315C-8CFB-49DA-96A5-55D45FF6B4CC}" destId="{5FAAE55C-7F40-415A-9FD6-80D2B788DA30}" srcOrd="1" destOrd="0" presId="urn:microsoft.com/office/officeart/2016/7/layout/RepeatingBendingProcessNew"/>
    <dgm:cxn modelId="{17C167DC-3933-4C87-9A2B-FF54C36EB05C}" type="presOf" srcId="{3988256F-C7E0-4D14-AFC3-AE817112823B}" destId="{E7E8A24E-600E-4F29-A101-716D3F3E8027}" srcOrd="0" destOrd="0" presId="urn:microsoft.com/office/officeart/2016/7/layout/RepeatingBendingProcessNew"/>
    <dgm:cxn modelId="{BF2D21DD-ABF1-466B-8E10-1E1221E86BE6}" type="presOf" srcId="{88F6A17B-C4B8-41BF-9E25-785C47B5E2F9}" destId="{92293546-1E44-48F5-9263-9551C3FEFD9D}" srcOrd="0" destOrd="0" presId="urn:microsoft.com/office/officeart/2016/7/layout/RepeatingBendingProcessNew"/>
    <dgm:cxn modelId="{127CF0DD-345D-4796-92A9-07208A003636}" srcId="{D8649286-E611-4ECE-A125-672031DA53A0}" destId="{E9DADC87-686A-432B-94A9-C4071CD35B4B}" srcOrd="1" destOrd="0" parTransId="{AABAF665-3EAD-495F-992A-9247EB6E46D3}" sibTransId="{33BED692-079A-48DC-91EC-2244905DF0DA}"/>
    <dgm:cxn modelId="{5BA5A8EE-8DB6-4B11-83AF-A040BDBF3B81}" type="presOf" srcId="{77383E84-ECAD-456B-B3EE-12102603647D}" destId="{794D03D9-B8B7-4714-9BDA-012A44B2D572}" srcOrd="0" destOrd="0" presId="urn:microsoft.com/office/officeart/2016/7/layout/RepeatingBendingProcessNew"/>
    <dgm:cxn modelId="{C80EECEF-CA1C-43B2-9BBA-12916CD18D4E}" type="presOf" srcId="{BFD7FA71-AF62-44CC-9ED4-7193FD381CAB}" destId="{A54A062C-2AD1-4368-836E-1EE6A27CF900}" srcOrd="1" destOrd="0" presId="urn:microsoft.com/office/officeart/2016/7/layout/RepeatingBendingProcessNew"/>
    <dgm:cxn modelId="{7F9093F2-E9F0-4B41-BD2E-A0CDB7C762F6}" type="presOf" srcId="{E8BDAF16-CAC9-4A97-8701-82566BE5B836}" destId="{71AE7D19-E65E-4808-BB7E-AC55ED3A87EC}" srcOrd="1" destOrd="0" presId="urn:microsoft.com/office/officeart/2016/7/layout/RepeatingBendingProcessNew"/>
    <dgm:cxn modelId="{B71529F8-83E2-4E13-91DB-48ACC651A689}" srcId="{D8649286-E611-4ECE-A125-672031DA53A0}" destId="{3988256F-C7E0-4D14-AFC3-AE817112823B}" srcOrd="6" destOrd="0" parTransId="{EB7814A6-742E-4656-8E32-37E044EEED2E}" sibTransId="{BFD7FA71-AF62-44CC-9ED4-7193FD381CAB}"/>
    <dgm:cxn modelId="{BCC8A3F8-5C4D-4DB0-ADAD-D9954CE5D4E2}" type="presOf" srcId="{0ABB315C-8CFB-49DA-96A5-55D45FF6B4CC}" destId="{F6DE21B2-0E7F-4B08-9193-1885E40BE2EA}" srcOrd="0" destOrd="0" presId="urn:microsoft.com/office/officeart/2016/7/layout/RepeatingBendingProcessNew"/>
    <dgm:cxn modelId="{7B88B455-D2AA-476D-8272-6700370B918F}" type="presParOf" srcId="{01D59DE0-5B9E-42C3-BDCC-CE74C484814A}" destId="{BB9771D9-CE3B-4CEF-B64E-F78CC09EA61A}" srcOrd="0" destOrd="0" presId="urn:microsoft.com/office/officeart/2016/7/layout/RepeatingBendingProcessNew"/>
    <dgm:cxn modelId="{B497BCF4-DCEF-447E-97A9-E621A2A9CE72}" type="presParOf" srcId="{01D59DE0-5B9E-42C3-BDCC-CE74C484814A}" destId="{868CBCEA-3F76-421D-A67F-E16C44E85E48}" srcOrd="1" destOrd="0" presId="urn:microsoft.com/office/officeart/2016/7/layout/RepeatingBendingProcessNew"/>
    <dgm:cxn modelId="{8220BB12-6128-4A0E-82DD-B5AE7E2AED92}" type="presParOf" srcId="{868CBCEA-3F76-421D-A67F-E16C44E85E48}" destId="{B1EA0F5A-C64E-44A5-B4A8-1540B41FF92C}" srcOrd="0" destOrd="0" presId="urn:microsoft.com/office/officeart/2016/7/layout/RepeatingBendingProcessNew"/>
    <dgm:cxn modelId="{1B044909-04AB-48BB-8FE9-87C3F5D54BBF}" type="presParOf" srcId="{01D59DE0-5B9E-42C3-BDCC-CE74C484814A}" destId="{C37D2291-3D1F-4F47-8CEF-DED86F639651}" srcOrd="2" destOrd="0" presId="urn:microsoft.com/office/officeart/2016/7/layout/RepeatingBendingProcessNew"/>
    <dgm:cxn modelId="{3747A542-1244-43D1-9539-E335AC5694C9}" type="presParOf" srcId="{01D59DE0-5B9E-42C3-BDCC-CE74C484814A}" destId="{0C9AC15D-76B4-47EB-BFC0-95AC194BE323}" srcOrd="3" destOrd="0" presId="urn:microsoft.com/office/officeart/2016/7/layout/RepeatingBendingProcessNew"/>
    <dgm:cxn modelId="{BFEE8DB1-CA68-42A1-B4C3-B70944FD4824}" type="presParOf" srcId="{0C9AC15D-76B4-47EB-BFC0-95AC194BE323}" destId="{C42B61AC-0CED-4D36-8D93-5B0530C8D16A}" srcOrd="0" destOrd="0" presId="urn:microsoft.com/office/officeart/2016/7/layout/RepeatingBendingProcessNew"/>
    <dgm:cxn modelId="{E7E3AEDF-D1C9-4136-88A9-5D90FAC86ADC}" type="presParOf" srcId="{01D59DE0-5B9E-42C3-BDCC-CE74C484814A}" destId="{3B62CA9A-7452-486F-9B5E-099C2D5E8905}" srcOrd="4" destOrd="0" presId="urn:microsoft.com/office/officeart/2016/7/layout/RepeatingBendingProcessNew"/>
    <dgm:cxn modelId="{4AB18DA8-C7D3-416C-9588-37342D5EBB16}" type="presParOf" srcId="{01D59DE0-5B9E-42C3-BDCC-CE74C484814A}" destId="{B8F181DD-F603-441A-9202-84825C42FD24}" srcOrd="5" destOrd="0" presId="urn:microsoft.com/office/officeart/2016/7/layout/RepeatingBendingProcessNew"/>
    <dgm:cxn modelId="{FF115BFA-5017-40FC-B283-1872123A0717}" type="presParOf" srcId="{B8F181DD-F603-441A-9202-84825C42FD24}" destId="{71AE7D19-E65E-4808-BB7E-AC55ED3A87EC}" srcOrd="0" destOrd="0" presId="urn:microsoft.com/office/officeart/2016/7/layout/RepeatingBendingProcessNew"/>
    <dgm:cxn modelId="{9D8189DC-63E0-42D3-8300-0644C2DE1162}" type="presParOf" srcId="{01D59DE0-5B9E-42C3-BDCC-CE74C484814A}" destId="{92293546-1E44-48F5-9263-9551C3FEFD9D}" srcOrd="6" destOrd="0" presId="urn:microsoft.com/office/officeart/2016/7/layout/RepeatingBendingProcessNew"/>
    <dgm:cxn modelId="{9857941F-3783-46DB-91C4-BD61FD0C4532}" type="presParOf" srcId="{01D59DE0-5B9E-42C3-BDCC-CE74C484814A}" destId="{2BEA8E5E-E77F-4CFD-ACD9-3A4D5FB9E423}" srcOrd="7" destOrd="0" presId="urn:microsoft.com/office/officeart/2016/7/layout/RepeatingBendingProcessNew"/>
    <dgm:cxn modelId="{C39E5E16-3B2B-48A9-9FEC-A78E72C96FFE}" type="presParOf" srcId="{2BEA8E5E-E77F-4CFD-ACD9-3A4D5FB9E423}" destId="{20EBBEA9-1A51-489C-B7CC-33F856FCAACC}" srcOrd="0" destOrd="0" presId="urn:microsoft.com/office/officeart/2016/7/layout/RepeatingBendingProcessNew"/>
    <dgm:cxn modelId="{F34346A4-3088-4592-B04E-EE48CE25C91F}" type="presParOf" srcId="{01D59DE0-5B9E-42C3-BDCC-CE74C484814A}" destId="{794D03D9-B8B7-4714-9BDA-012A44B2D572}" srcOrd="8" destOrd="0" presId="urn:microsoft.com/office/officeart/2016/7/layout/RepeatingBendingProcessNew"/>
    <dgm:cxn modelId="{4DF852DE-0603-4C61-B28F-83848A140A44}" type="presParOf" srcId="{01D59DE0-5B9E-42C3-BDCC-CE74C484814A}" destId="{EABAA982-B6BE-491D-91EB-04EC60023AE7}" srcOrd="9" destOrd="0" presId="urn:microsoft.com/office/officeart/2016/7/layout/RepeatingBendingProcessNew"/>
    <dgm:cxn modelId="{E3477291-E4CF-4CD6-B311-C06C2937C416}" type="presParOf" srcId="{EABAA982-B6BE-491D-91EB-04EC60023AE7}" destId="{60C59C6F-45F2-4016-A7ED-47A759361A4F}" srcOrd="0" destOrd="0" presId="urn:microsoft.com/office/officeart/2016/7/layout/RepeatingBendingProcessNew"/>
    <dgm:cxn modelId="{BD7F2193-6542-4E91-84A8-2352C5B4EBD3}" type="presParOf" srcId="{01D59DE0-5B9E-42C3-BDCC-CE74C484814A}" destId="{FAC6C23C-212D-457C-AD57-9E6022460C79}" srcOrd="10" destOrd="0" presId="urn:microsoft.com/office/officeart/2016/7/layout/RepeatingBendingProcessNew"/>
    <dgm:cxn modelId="{20B37DF4-A717-4070-8804-8B31A42740C7}" type="presParOf" srcId="{01D59DE0-5B9E-42C3-BDCC-CE74C484814A}" destId="{F6DE21B2-0E7F-4B08-9193-1885E40BE2EA}" srcOrd="11" destOrd="0" presId="urn:microsoft.com/office/officeart/2016/7/layout/RepeatingBendingProcessNew"/>
    <dgm:cxn modelId="{F1B53637-54CA-4B6B-9CF1-35483E48AE44}" type="presParOf" srcId="{F6DE21B2-0E7F-4B08-9193-1885E40BE2EA}" destId="{5FAAE55C-7F40-415A-9FD6-80D2B788DA30}" srcOrd="0" destOrd="0" presId="urn:microsoft.com/office/officeart/2016/7/layout/RepeatingBendingProcessNew"/>
    <dgm:cxn modelId="{806D4E2A-72AA-49DD-9C5B-B268E20541ED}" type="presParOf" srcId="{01D59DE0-5B9E-42C3-BDCC-CE74C484814A}" destId="{E7E8A24E-600E-4F29-A101-716D3F3E8027}" srcOrd="12" destOrd="0" presId="urn:microsoft.com/office/officeart/2016/7/layout/RepeatingBendingProcessNew"/>
    <dgm:cxn modelId="{E750FD38-4A87-4AE8-AEFA-4DCA1BED1409}" type="presParOf" srcId="{01D59DE0-5B9E-42C3-BDCC-CE74C484814A}" destId="{9A486B3A-61E3-4D0C-96B9-A887E93392F2}" srcOrd="13" destOrd="0" presId="urn:microsoft.com/office/officeart/2016/7/layout/RepeatingBendingProcessNew"/>
    <dgm:cxn modelId="{EEF4F758-489D-4A35-AB07-70AEB4A92772}" type="presParOf" srcId="{9A486B3A-61E3-4D0C-96B9-A887E93392F2}" destId="{A54A062C-2AD1-4368-836E-1EE6A27CF900}" srcOrd="0" destOrd="0" presId="urn:microsoft.com/office/officeart/2016/7/layout/RepeatingBendingProcessNew"/>
    <dgm:cxn modelId="{3C7F57AE-2BB3-4926-BD30-C4DB285295BC}" type="presParOf" srcId="{01D59DE0-5B9E-42C3-BDCC-CE74C484814A}" destId="{E0FD9C2B-ADF1-4246-B1E4-08EC699FF4D6}" srcOrd="14" destOrd="0" presId="urn:microsoft.com/office/officeart/2016/7/layout/RepeatingBendingProcessNew"/>
    <dgm:cxn modelId="{79A4659E-D395-4CF1-A5D1-FC456A7CC1B8}" type="presParOf" srcId="{01D59DE0-5B9E-42C3-BDCC-CE74C484814A}" destId="{79DEBB84-DA99-4BA3-8D97-203EAC6322AA}" srcOrd="15" destOrd="0" presId="urn:microsoft.com/office/officeart/2016/7/layout/RepeatingBendingProcessNew"/>
    <dgm:cxn modelId="{709128F4-FF83-4BE3-92B6-2EFC07B49983}" type="presParOf" srcId="{79DEBB84-DA99-4BA3-8D97-203EAC6322AA}" destId="{4A155B70-01AD-4A8F-8AAC-40B0781AA876}" srcOrd="0" destOrd="0" presId="urn:microsoft.com/office/officeart/2016/7/layout/RepeatingBendingProcessNew"/>
    <dgm:cxn modelId="{21021D36-3A2D-4CA4-B3D0-284CA6FD05F8}" type="presParOf" srcId="{01D59DE0-5B9E-42C3-BDCC-CE74C484814A}" destId="{29BFC15F-6397-4D4D-9B80-9EA48659EC1B}" srcOrd="16" destOrd="0" presId="urn:microsoft.com/office/officeart/2016/7/layout/RepeatingBendingProcessNew"/>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6D1CA4-D0F5-4756-BAD8-39492FA8151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6798CBF-AD4D-43DD-95AD-04E89828B571}">
      <dgm:prSet/>
      <dgm:spPr/>
      <dgm:t>
        <a:bodyPr/>
        <a:lstStyle/>
        <a:p>
          <a:pPr>
            <a:lnSpc>
              <a:spcPct val="100000"/>
            </a:lnSpc>
          </a:pPr>
          <a:r>
            <a:rPr lang="en-US"/>
            <a:t>Best Parameters:</a:t>
          </a:r>
        </a:p>
      </dgm:t>
    </dgm:pt>
    <dgm:pt modelId="{740EEA1A-EEAE-4FE6-B42C-E15546E6022B}" type="parTrans" cxnId="{87E1BB1B-BBCD-4086-9A55-9B37A555E952}">
      <dgm:prSet/>
      <dgm:spPr/>
      <dgm:t>
        <a:bodyPr/>
        <a:lstStyle/>
        <a:p>
          <a:endParaRPr lang="en-US"/>
        </a:p>
      </dgm:t>
    </dgm:pt>
    <dgm:pt modelId="{E9AC8DA0-FA81-44DD-9CA3-28B02D89879A}" type="sibTrans" cxnId="{87E1BB1B-BBCD-4086-9A55-9B37A555E952}">
      <dgm:prSet/>
      <dgm:spPr/>
      <dgm:t>
        <a:bodyPr/>
        <a:lstStyle/>
        <a:p>
          <a:endParaRPr lang="en-US"/>
        </a:p>
      </dgm:t>
    </dgm:pt>
    <dgm:pt modelId="{B67833CC-D32B-4790-8F35-4854C240B003}">
      <dgm:prSet/>
      <dgm:spPr/>
      <dgm:t>
        <a:bodyPr/>
        <a:lstStyle/>
        <a:p>
          <a:pPr>
            <a:lnSpc>
              <a:spcPct val="100000"/>
            </a:lnSpc>
          </a:pPr>
          <a:r>
            <a:rPr lang="en-US" dirty="0"/>
            <a:t>Decision </a:t>
          </a:r>
          <a:r>
            <a:rPr lang="en-US" dirty="0" err="1"/>
            <a:t>Tree:'criterion</a:t>
          </a:r>
          <a:r>
            <a:rPr lang="en-US" dirty="0"/>
            <a:t>': 'entropy’, '</a:t>
          </a:r>
          <a:r>
            <a:rPr lang="en-US" dirty="0" err="1"/>
            <a:t>max_depth</a:t>
          </a:r>
          <a:r>
            <a:rPr lang="en-US" dirty="0"/>
            <a:t>': 20, '</a:t>
          </a:r>
          <a:r>
            <a:rPr lang="en-US" dirty="0" err="1"/>
            <a:t>min_samples_leaf</a:t>
          </a:r>
          <a:r>
            <a:rPr lang="en-US" dirty="0"/>
            <a:t>': 2, '</a:t>
          </a:r>
          <a:r>
            <a:rPr lang="en-US" dirty="0" err="1"/>
            <a:t>min_samples_split</a:t>
          </a:r>
          <a:r>
            <a:rPr lang="en-US" dirty="0"/>
            <a:t>': 10 </a:t>
          </a:r>
        </a:p>
      </dgm:t>
    </dgm:pt>
    <dgm:pt modelId="{D776CF8E-C419-4625-A8DB-1AB9BCEC98E1}" type="parTrans" cxnId="{8310724C-78DC-47F9-9223-8A57B555936E}">
      <dgm:prSet/>
      <dgm:spPr/>
      <dgm:t>
        <a:bodyPr/>
        <a:lstStyle/>
        <a:p>
          <a:endParaRPr lang="en-US"/>
        </a:p>
      </dgm:t>
    </dgm:pt>
    <dgm:pt modelId="{ACFCE6F4-3D19-4791-BAD3-E2D4B64F8168}" type="sibTrans" cxnId="{8310724C-78DC-47F9-9223-8A57B555936E}">
      <dgm:prSet/>
      <dgm:spPr/>
      <dgm:t>
        <a:bodyPr/>
        <a:lstStyle/>
        <a:p>
          <a:endParaRPr lang="en-US"/>
        </a:p>
      </dgm:t>
    </dgm:pt>
    <dgm:pt modelId="{F81A791B-F638-472A-8E23-E7E215753569}">
      <dgm:prSet/>
      <dgm:spPr/>
      <dgm:t>
        <a:bodyPr/>
        <a:lstStyle/>
        <a:p>
          <a:pPr>
            <a:lnSpc>
              <a:spcPct val="100000"/>
            </a:lnSpc>
          </a:pPr>
          <a:r>
            <a:rPr lang="en-US"/>
            <a:t>Random Forest: 'max_depth': 30, 'min_samples_leaf': 1, 'min_samples_split': 2, 'n_estimators': 200</a:t>
          </a:r>
        </a:p>
      </dgm:t>
    </dgm:pt>
    <dgm:pt modelId="{DE03812B-13C7-40C2-965C-165BE981ABCD}" type="parTrans" cxnId="{0205DFBD-A4C8-47DE-AA9D-D949C39F8B61}">
      <dgm:prSet/>
      <dgm:spPr/>
      <dgm:t>
        <a:bodyPr/>
        <a:lstStyle/>
        <a:p>
          <a:endParaRPr lang="en-US"/>
        </a:p>
      </dgm:t>
    </dgm:pt>
    <dgm:pt modelId="{CCBBF260-D9C1-4DA6-A877-B47AB50A22A0}" type="sibTrans" cxnId="{0205DFBD-A4C8-47DE-AA9D-D949C39F8B61}">
      <dgm:prSet/>
      <dgm:spPr/>
      <dgm:t>
        <a:bodyPr/>
        <a:lstStyle/>
        <a:p>
          <a:endParaRPr lang="en-US"/>
        </a:p>
      </dgm:t>
    </dgm:pt>
    <dgm:pt modelId="{C57AB6D5-C40E-4B75-8583-22F2AE38FADA}">
      <dgm:prSet/>
      <dgm:spPr/>
      <dgm:t>
        <a:bodyPr/>
        <a:lstStyle/>
        <a:p>
          <a:pPr>
            <a:lnSpc>
              <a:spcPct val="100000"/>
            </a:lnSpc>
          </a:pPr>
          <a:r>
            <a:rPr lang="en-US"/>
            <a:t>Neural Network: Drop Rate: 0.3, Learning Rate: 0.001, Batch Size: 64</a:t>
          </a:r>
        </a:p>
      </dgm:t>
    </dgm:pt>
    <dgm:pt modelId="{F4AF06C0-4B27-450F-A7F6-38A612DEDEF2}" type="parTrans" cxnId="{9B1D97BB-1D41-4F7D-8DC3-887B8A5694E3}">
      <dgm:prSet/>
      <dgm:spPr/>
      <dgm:t>
        <a:bodyPr/>
        <a:lstStyle/>
        <a:p>
          <a:endParaRPr lang="en-US"/>
        </a:p>
      </dgm:t>
    </dgm:pt>
    <dgm:pt modelId="{731E1DC4-3047-4A3B-830E-6949DCD56A9E}" type="sibTrans" cxnId="{9B1D97BB-1D41-4F7D-8DC3-887B8A5694E3}">
      <dgm:prSet/>
      <dgm:spPr/>
      <dgm:t>
        <a:bodyPr/>
        <a:lstStyle/>
        <a:p>
          <a:endParaRPr lang="en-US"/>
        </a:p>
      </dgm:t>
    </dgm:pt>
    <dgm:pt modelId="{C3A415FF-0C21-4D64-9CD8-030BDF57CEC9}" type="pres">
      <dgm:prSet presAssocID="{816D1CA4-D0F5-4756-BAD8-39492FA81514}" presName="root" presStyleCnt="0">
        <dgm:presLayoutVars>
          <dgm:dir/>
          <dgm:resizeHandles val="exact"/>
        </dgm:presLayoutVars>
      </dgm:prSet>
      <dgm:spPr/>
    </dgm:pt>
    <dgm:pt modelId="{FE53B3D9-9071-4964-BCBC-F50970223ABF}" type="pres">
      <dgm:prSet presAssocID="{86798CBF-AD4D-43DD-95AD-04E89828B571}" presName="compNode" presStyleCnt="0"/>
      <dgm:spPr/>
    </dgm:pt>
    <dgm:pt modelId="{9D365477-09E7-40AF-A80D-FE3BF26850D2}" type="pres">
      <dgm:prSet presAssocID="{86798CBF-AD4D-43DD-95AD-04E89828B57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7B0115DC-1BC8-4869-A238-038B0D72D859}" type="pres">
      <dgm:prSet presAssocID="{86798CBF-AD4D-43DD-95AD-04E89828B571}" presName="spaceRect" presStyleCnt="0"/>
      <dgm:spPr/>
    </dgm:pt>
    <dgm:pt modelId="{AB5EA469-6D87-4B75-B7DD-FE3313E7CD73}" type="pres">
      <dgm:prSet presAssocID="{86798CBF-AD4D-43DD-95AD-04E89828B571}" presName="textRect" presStyleLbl="revTx" presStyleIdx="0" presStyleCnt="4">
        <dgm:presLayoutVars>
          <dgm:chMax val="1"/>
          <dgm:chPref val="1"/>
        </dgm:presLayoutVars>
      </dgm:prSet>
      <dgm:spPr/>
    </dgm:pt>
    <dgm:pt modelId="{C17E0676-8F4F-4B4C-91A6-A14F29DDF8CE}" type="pres">
      <dgm:prSet presAssocID="{E9AC8DA0-FA81-44DD-9CA3-28B02D89879A}" presName="sibTrans" presStyleCnt="0"/>
      <dgm:spPr/>
    </dgm:pt>
    <dgm:pt modelId="{2C0C2DAA-9310-49D2-9773-0244ECF2E859}" type="pres">
      <dgm:prSet presAssocID="{B67833CC-D32B-4790-8F35-4854C240B003}" presName="compNode" presStyleCnt="0"/>
      <dgm:spPr/>
    </dgm:pt>
    <dgm:pt modelId="{B0171CF8-6492-4051-91E3-A5F8E36D2A75}" type="pres">
      <dgm:prSet presAssocID="{B67833CC-D32B-4790-8F35-4854C240B00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ubtitles"/>
        </a:ext>
      </dgm:extLst>
    </dgm:pt>
    <dgm:pt modelId="{12E825F6-186A-4873-9AA8-FEC2EA17C58A}" type="pres">
      <dgm:prSet presAssocID="{B67833CC-D32B-4790-8F35-4854C240B003}" presName="spaceRect" presStyleCnt="0"/>
      <dgm:spPr/>
    </dgm:pt>
    <dgm:pt modelId="{3C45C638-A2F2-497C-8064-A45981E672D8}" type="pres">
      <dgm:prSet presAssocID="{B67833CC-D32B-4790-8F35-4854C240B003}" presName="textRect" presStyleLbl="revTx" presStyleIdx="1" presStyleCnt="4">
        <dgm:presLayoutVars>
          <dgm:chMax val="1"/>
          <dgm:chPref val="1"/>
        </dgm:presLayoutVars>
      </dgm:prSet>
      <dgm:spPr/>
    </dgm:pt>
    <dgm:pt modelId="{589363CA-20C4-4AAE-9386-692EC0ECB4C1}" type="pres">
      <dgm:prSet presAssocID="{ACFCE6F4-3D19-4791-BAD3-E2D4B64F8168}" presName="sibTrans" presStyleCnt="0"/>
      <dgm:spPr/>
    </dgm:pt>
    <dgm:pt modelId="{310361C6-B1F9-4247-B80D-D066BED29C18}" type="pres">
      <dgm:prSet presAssocID="{F81A791B-F638-472A-8E23-E7E215753569}" presName="compNode" presStyleCnt="0"/>
      <dgm:spPr/>
    </dgm:pt>
    <dgm:pt modelId="{218585C8-0026-4C8B-A4B5-740770345EBB}" type="pres">
      <dgm:prSet presAssocID="{F81A791B-F638-472A-8E23-E7E21575356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orest scene"/>
        </a:ext>
      </dgm:extLst>
    </dgm:pt>
    <dgm:pt modelId="{A74C0BC7-03BB-42DD-B045-0060CE01C553}" type="pres">
      <dgm:prSet presAssocID="{F81A791B-F638-472A-8E23-E7E215753569}" presName="spaceRect" presStyleCnt="0"/>
      <dgm:spPr/>
    </dgm:pt>
    <dgm:pt modelId="{CB574ED3-6D9F-47AA-BB00-669CC27F3A4B}" type="pres">
      <dgm:prSet presAssocID="{F81A791B-F638-472A-8E23-E7E215753569}" presName="textRect" presStyleLbl="revTx" presStyleIdx="2" presStyleCnt="4">
        <dgm:presLayoutVars>
          <dgm:chMax val="1"/>
          <dgm:chPref val="1"/>
        </dgm:presLayoutVars>
      </dgm:prSet>
      <dgm:spPr/>
    </dgm:pt>
    <dgm:pt modelId="{8C4EADB9-C273-4001-A597-DC28B4ED81DB}" type="pres">
      <dgm:prSet presAssocID="{CCBBF260-D9C1-4DA6-A877-B47AB50A22A0}" presName="sibTrans" presStyleCnt="0"/>
      <dgm:spPr/>
    </dgm:pt>
    <dgm:pt modelId="{E351C8E2-47D1-4792-86EF-CF1EFA409253}" type="pres">
      <dgm:prSet presAssocID="{C57AB6D5-C40E-4B75-8583-22F2AE38FADA}" presName="compNode" presStyleCnt="0"/>
      <dgm:spPr/>
    </dgm:pt>
    <dgm:pt modelId="{646D44D1-6E1A-4DE8-AF3D-09FED6001603}" type="pres">
      <dgm:prSet presAssocID="{C57AB6D5-C40E-4B75-8583-22F2AE38FAD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61E4542E-6D40-49D4-80D5-1AE18D387432}" type="pres">
      <dgm:prSet presAssocID="{C57AB6D5-C40E-4B75-8583-22F2AE38FADA}" presName="spaceRect" presStyleCnt="0"/>
      <dgm:spPr/>
    </dgm:pt>
    <dgm:pt modelId="{06AEFAA8-9370-4718-990D-1D7E1106C938}" type="pres">
      <dgm:prSet presAssocID="{C57AB6D5-C40E-4B75-8583-22F2AE38FADA}" presName="textRect" presStyleLbl="revTx" presStyleIdx="3" presStyleCnt="4">
        <dgm:presLayoutVars>
          <dgm:chMax val="1"/>
          <dgm:chPref val="1"/>
        </dgm:presLayoutVars>
      </dgm:prSet>
      <dgm:spPr/>
    </dgm:pt>
  </dgm:ptLst>
  <dgm:cxnLst>
    <dgm:cxn modelId="{1DBFB00D-037B-4FE7-A3B6-9C89AB943D32}" type="presOf" srcId="{F81A791B-F638-472A-8E23-E7E215753569}" destId="{CB574ED3-6D9F-47AA-BB00-669CC27F3A4B}" srcOrd="0" destOrd="0" presId="urn:microsoft.com/office/officeart/2018/2/layout/IconLabelList"/>
    <dgm:cxn modelId="{87E1BB1B-BBCD-4086-9A55-9B37A555E952}" srcId="{816D1CA4-D0F5-4756-BAD8-39492FA81514}" destId="{86798CBF-AD4D-43DD-95AD-04E89828B571}" srcOrd="0" destOrd="0" parTransId="{740EEA1A-EEAE-4FE6-B42C-E15546E6022B}" sibTransId="{E9AC8DA0-FA81-44DD-9CA3-28B02D89879A}"/>
    <dgm:cxn modelId="{8310724C-78DC-47F9-9223-8A57B555936E}" srcId="{816D1CA4-D0F5-4756-BAD8-39492FA81514}" destId="{B67833CC-D32B-4790-8F35-4854C240B003}" srcOrd="1" destOrd="0" parTransId="{D776CF8E-C419-4625-A8DB-1AB9BCEC98E1}" sibTransId="{ACFCE6F4-3D19-4791-BAD3-E2D4B64F8168}"/>
    <dgm:cxn modelId="{BB88AC8A-0626-4D2D-817A-297CDD2AF878}" type="presOf" srcId="{C57AB6D5-C40E-4B75-8583-22F2AE38FADA}" destId="{06AEFAA8-9370-4718-990D-1D7E1106C938}" srcOrd="0" destOrd="0" presId="urn:microsoft.com/office/officeart/2018/2/layout/IconLabelList"/>
    <dgm:cxn modelId="{B046BEB6-1DB0-40E6-A372-34205588C203}" type="presOf" srcId="{816D1CA4-D0F5-4756-BAD8-39492FA81514}" destId="{C3A415FF-0C21-4D64-9CD8-030BDF57CEC9}" srcOrd="0" destOrd="0" presId="urn:microsoft.com/office/officeart/2018/2/layout/IconLabelList"/>
    <dgm:cxn modelId="{3CED44BB-5C65-47F7-B588-3AE8E78EDD8B}" type="presOf" srcId="{86798CBF-AD4D-43DD-95AD-04E89828B571}" destId="{AB5EA469-6D87-4B75-B7DD-FE3313E7CD73}" srcOrd="0" destOrd="0" presId="urn:microsoft.com/office/officeart/2018/2/layout/IconLabelList"/>
    <dgm:cxn modelId="{9B1D97BB-1D41-4F7D-8DC3-887B8A5694E3}" srcId="{816D1CA4-D0F5-4756-BAD8-39492FA81514}" destId="{C57AB6D5-C40E-4B75-8583-22F2AE38FADA}" srcOrd="3" destOrd="0" parTransId="{F4AF06C0-4B27-450F-A7F6-38A612DEDEF2}" sibTransId="{731E1DC4-3047-4A3B-830E-6949DCD56A9E}"/>
    <dgm:cxn modelId="{0205DFBD-A4C8-47DE-AA9D-D949C39F8B61}" srcId="{816D1CA4-D0F5-4756-BAD8-39492FA81514}" destId="{F81A791B-F638-472A-8E23-E7E215753569}" srcOrd="2" destOrd="0" parTransId="{DE03812B-13C7-40C2-965C-165BE981ABCD}" sibTransId="{CCBBF260-D9C1-4DA6-A877-B47AB50A22A0}"/>
    <dgm:cxn modelId="{28662AF0-A1E6-46F7-A102-384FE10F503D}" type="presOf" srcId="{B67833CC-D32B-4790-8F35-4854C240B003}" destId="{3C45C638-A2F2-497C-8064-A45981E672D8}" srcOrd="0" destOrd="0" presId="urn:microsoft.com/office/officeart/2018/2/layout/IconLabelList"/>
    <dgm:cxn modelId="{68F5A0B6-0B6F-4BEE-8C27-CD4DAD50BE7B}" type="presParOf" srcId="{C3A415FF-0C21-4D64-9CD8-030BDF57CEC9}" destId="{FE53B3D9-9071-4964-BCBC-F50970223ABF}" srcOrd="0" destOrd="0" presId="urn:microsoft.com/office/officeart/2018/2/layout/IconLabelList"/>
    <dgm:cxn modelId="{30F653D7-9230-4035-8BA3-B75A4DD4B18B}" type="presParOf" srcId="{FE53B3D9-9071-4964-BCBC-F50970223ABF}" destId="{9D365477-09E7-40AF-A80D-FE3BF26850D2}" srcOrd="0" destOrd="0" presId="urn:microsoft.com/office/officeart/2018/2/layout/IconLabelList"/>
    <dgm:cxn modelId="{FB2307C4-4177-498D-ACA0-DE74E5EE1116}" type="presParOf" srcId="{FE53B3D9-9071-4964-BCBC-F50970223ABF}" destId="{7B0115DC-1BC8-4869-A238-038B0D72D859}" srcOrd="1" destOrd="0" presId="urn:microsoft.com/office/officeart/2018/2/layout/IconLabelList"/>
    <dgm:cxn modelId="{A22BFF4A-09C6-450C-A1AE-5FAE03A012CC}" type="presParOf" srcId="{FE53B3D9-9071-4964-BCBC-F50970223ABF}" destId="{AB5EA469-6D87-4B75-B7DD-FE3313E7CD73}" srcOrd="2" destOrd="0" presId="urn:microsoft.com/office/officeart/2018/2/layout/IconLabelList"/>
    <dgm:cxn modelId="{97004644-FFEA-41EB-A61D-5B49535E6E36}" type="presParOf" srcId="{C3A415FF-0C21-4D64-9CD8-030BDF57CEC9}" destId="{C17E0676-8F4F-4B4C-91A6-A14F29DDF8CE}" srcOrd="1" destOrd="0" presId="urn:microsoft.com/office/officeart/2018/2/layout/IconLabelList"/>
    <dgm:cxn modelId="{C89EA1A8-1DC5-4BEA-8D3C-69781D42BF8A}" type="presParOf" srcId="{C3A415FF-0C21-4D64-9CD8-030BDF57CEC9}" destId="{2C0C2DAA-9310-49D2-9773-0244ECF2E859}" srcOrd="2" destOrd="0" presId="urn:microsoft.com/office/officeart/2018/2/layout/IconLabelList"/>
    <dgm:cxn modelId="{9A876E4E-EA70-48A3-A4D5-CAF0C4FBD406}" type="presParOf" srcId="{2C0C2DAA-9310-49D2-9773-0244ECF2E859}" destId="{B0171CF8-6492-4051-91E3-A5F8E36D2A75}" srcOrd="0" destOrd="0" presId="urn:microsoft.com/office/officeart/2018/2/layout/IconLabelList"/>
    <dgm:cxn modelId="{893D6C3C-1EA3-450F-AD3D-36F89B6C928E}" type="presParOf" srcId="{2C0C2DAA-9310-49D2-9773-0244ECF2E859}" destId="{12E825F6-186A-4873-9AA8-FEC2EA17C58A}" srcOrd="1" destOrd="0" presId="urn:microsoft.com/office/officeart/2018/2/layout/IconLabelList"/>
    <dgm:cxn modelId="{50D79AE0-DAA2-4536-850F-C6DD9B0DFE09}" type="presParOf" srcId="{2C0C2DAA-9310-49D2-9773-0244ECF2E859}" destId="{3C45C638-A2F2-497C-8064-A45981E672D8}" srcOrd="2" destOrd="0" presId="urn:microsoft.com/office/officeart/2018/2/layout/IconLabelList"/>
    <dgm:cxn modelId="{D7CF1B1B-1BFD-4404-907F-78D4DEA96D3E}" type="presParOf" srcId="{C3A415FF-0C21-4D64-9CD8-030BDF57CEC9}" destId="{589363CA-20C4-4AAE-9386-692EC0ECB4C1}" srcOrd="3" destOrd="0" presId="urn:microsoft.com/office/officeart/2018/2/layout/IconLabelList"/>
    <dgm:cxn modelId="{0BFF1E90-39F9-44DC-AC7B-28FBD7BC912C}" type="presParOf" srcId="{C3A415FF-0C21-4D64-9CD8-030BDF57CEC9}" destId="{310361C6-B1F9-4247-B80D-D066BED29C18}" srcOrd="4" destOrd="0" presId="urn:microsoft.com/office/officeart/2018/2/layout/IconLabelList"/>
    <dgm:cxn modelId="{1C07BD80-DFF2-42AB-9BDA-DE03FE3203FA}" type="presParOf" srcId="{310361C6-B1F9-4247-B80D-D066BED29C18}" destId="{218585C8-0026-4C8B-A4B5-740770345EBB}" srcOrd="0" destOrd="0" presId="urn:microsoft.com/office/officeart/2018/2/layout/IconLabelList"/>
    <dgm:cxn modelId="{CD39B431-429E-4FCA-958C-6968D327F8A6}" type="presParOf" srcId="{310361C6-B1F9-4247-B80D-D066BED29C18}" destId="{A74C0BC7-03BB-42DD-B045-0060CE01C553}" srcOrd="1" destOrd="0" presId="urn:microsoft.com/office/officeart/2018/2/layout/IconLabelList"/>
    <dgm:cxn modelId="{B546F616-604E-4CA4-9DCC-2AB1E44FB093}" type="presParOf" srcId="{310361C6-B1F9-4247-B80D-D066BED29C18}" destId="{CB574ED3-6D9F-47AA-BB00-669CC27F3A4B}" srcOrd="2" destOrd="0" presId="urn:microsoft.com/office/officeart/2018/2/layout/IconLabelList"/>
    <dgm:cxn modelId="{A3AF153E-767E-4759-B3B0-45CA75668E32}" type="presParOf" srcId="{C3A415FF-0C21-4D64-9CD8-030BDF57CEC9}" destId="{8C4EADB9-C273-4001-A597-DC28B4ED81DB}" srcOrd="5" destOrd="0" presId="urn:microsoft.com/office/officeart/2018/2/layout/IconLabelList"/>
    <dgm:cxn modelId="{C430DF30-79F5-47FD-8A2C-8D9420B2CFAE}" type="presParOf" srcId="{C3A415FF-0C21-4D64-9CD8-030BDF57CEC9}" destId="{E351C8E2-47D1-4792-86EF-CF1EFA409253}" srcOrd="6" destOrd="0" presId="urn:microsoft.com/office/officeart/2018/2/layout/IconLabelList"/>
    <dgm:cxn modelId="{431DD557-7455-4C4F-8410-48CB31AE6C00}" type="presParOf" srcId="{E351C8E2-47D1-4792-86EF-CF1EFA409253}" destId="{646D44D1-6E1A-4DE8-AF3D-09FED6001603}" srcOrd="0" destOrd="0" presId="urn:microsoft.com/office/officeart/2018/2/layout/IconLabelList"/>
    <dgm:cxn modelId="{D99E575D-B8C2-4EB9-81E4-1D83C36488BC}" type="presParOf" srcId="{E351C8E2-47D1-4792-86EF-CF1EFA409253}" destId="{61E4542E-6D40-49D4-80D5-1AE18D387432}" srcOrd="1" destOrd="0" presId="urn:microsoft.com/office/officeart/2018/2/layout/IconLabelList"/>
    <dgm:cxn modelId="{E501AA47-2FA6-48E2-A334-A34033854077}" type="presParOf" srcId="{E351C8E2-47D1-4792-86EF-CF1EFA409253}" destId="{06AEFAA8-9370-4718-990D-1D7E1106C938}"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96AE00-56FD-4097-AAEF-8AAC0F0BC426}">
      <dsp:nvSpPr>
        <dsp:cNvPr id="0" name=""/>
        <dsp:cNvSpPr/>
      </dsp:nvSpPr>
      <dsp:spPr>
        <a:xfrm>
          <a:off x="0" y="352809"/>
          <a:ext cx="10515600" cy="478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12F212D-7CC0-46BE-986B-A6CB92968428}">
      <dsp:nvSpPr>
        <dsp:cNvPr id="0" name=""/>
        <dsp:cNvSpPr/>
      </dsp:nvSpPr>
      <dsp:spPr>
        <a:xfrm>
          <a:off x="525780" y="72369"/>
          <a:ext cx="7360920" cy="5608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44550">
            <a:lnSpc>
              <a:spcPct val="90000"/>
            </a:lnSpc>
            <a:spcBef>
              <a:spcPct val="0"/>
            </a:spcBef>
            <a:spcAft>
              <a:spcPct val="35000"/>
            </a:spcAft>
            <a:buNone/>
          </a:pPr>
          <a:endParaRPr lang="en-US" sz="1900" kern="1200" dirty="0"/>
        </a:p>
        <a:p>
          <a:pPr marL="0" lvl="0" indent="0" algn="l" defTabSz="844550">
            <a:lnSpc>
              <a:spcPct val="90000"/>
            </a:lnSpc>
            <a:spcBef>
              <a:spcPct val="0"/>
            </a:spcBef>
            <a:spcAft>
              <a:spcPct val="35000"/>
            </a:spcAft>
            <a:buNone/>
          </a:pPr>
          <a:r>
            <a:rPr lang="en-US" sz="1900" kern="1200" dirty="0"/>
            <a:t>119,390 entries with 32 features.</a:t>
          </a:r>
        </a:p>
        <a:p>
          <a:pPr marL="0" lvl="0" indent="0" algn="l" defTabSz="844550">
            <a:lnSpc>
              <a:spcPct val="90000"/>
            </a:lnSpc>
            <a:spcBef>
              <a:spcPct val="0"/>
            </a:spcBef>
            <a:spcAft>
              <a:spcPct val="35000"/>
            </a:spcAft>
            <a:buNone/>
          </a:pPr>
          <a:endParaRPr lang="en-US" sz="1900" kern="1200" dirty="0"/>
        </a:p>
      </dsp:txBody>
      <dsp:txXfrm>
        <a:off x="553160" y="99749"/>
        <a:ext cx="7306160" cy="506120"/>
      </dsp:txXfrm>
    </dsp:sp>
    <dsp:sp modelId="{459BC559-8B02-4C79-B6C3-EB590DFF4E88}">
      <dsp:nvSpPr>
        <dsp:cNvPr id="0" name=""/>
        <dsp:cNvSpPr/>
      </dsp:nvSpPr>
      <dsp:spPr>
        <a:xfrm>
          <a:off x="0" y="1214649"/>
          <a:ext cx="10515600" cy="478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5D0A14E-71FC-45E5-967A-5C81A8ABB259}">
      <dsp:nvSpPr>
        <dsp:cNvPr id="0" name=""/>
        <dsp:cNvSpPr/>
      </dsp:nvSpPr>
      <dsp:spPr>
        <a:xfrm>
          <a:off x="525780" y="934209"/>
          <a:ext cx="7360920" cy="5608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44550">
            <a:lnSpc>
              <a:spcPct val="90000"/>
            </a:lnSpc>
            <a:spcBef>
              <a:spcPct val="0"/>
            </a:spcBef>
            <a:spcAft>
              <a:spcPct val="35000"/>
            </a:spcAft>
            <a:buNone/>
          </a:pPr>
          <a:r>
            <a:rPr lang="en-US" sz="1900" kern="1200" dirty="0"/>
            <a:t> Handling missing values.</a:t>
          </a:r>
        </a:p>
      </dsp:txBody>
      <dsp:txXfrm>
        <a:off x="553160" y="961589"/>
        <a:ext cx="7306160" cy="506120"/>
      </dsp:txXfrm>
    </dsp:sp>
    <dsp:sp modelId="{D17303EF-41EF-4173-8346-E7079114DF97}">
      <dsp:nvSpPr>
        <dsp:cNvPr id="0" name=""/>
        <dsp:cNvSpPr/>
      </dsp:nvSpPr>
      <dsp:spPr>
        <a:xfrm>
          <a:off x="0" y="2076489"/>
          <a:ext cx="10515600" cy="478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D9AB5F8-C7DB-40B4-BF87-4F4D96910B9D}">
      <dsp:nvSpPr>
        <dsp:cNvPr id="0" name=""/>
        <dsp:cNvSpPr/>
      </dsp:nvSpPr>
      <dsp:spPr>
        <a:xfrm>
          <a:off x="525780" y="1796049"/>
          <a:ext cx="7360920" cy="5608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44550">
            <a:lnSpc>
              <a:spcPct val="90000"/>
            </a:lnSpc>
            <a:spcBef>
              <a:spcPct val="0"/>
            </a:spcBef>
            <a:spcAft>
              <a:spcPct val="35000"/>
            </a:spcAft>
            <a:buNone/>
          </a:pPr>
          <a:r>
            <a:rPr lang="en-US" sz="1900" kern="1200" dirty="0"/>
            <a:t>Encoding categorical variables.</a:t>
          </a:r>
        </a:p>
      </dsp:txBody>
      <dsp:txXfrm>
        <a:off x="553160" y="1823429"/>
        <a:ext cx="7306160" cy="506120"/>
      </dsp:txXfrm>
    </dsp:sp>
    <dsp:sp modelId="{06E67410-379D-4AE7-8372-7B8EA26EDA4E}">
      <dsp:nvSpPr>
        <dsp:cNvPr id="0" name=""/>
        <dsp:cNvSpPr/>
      </dsp:nvSpPr>
      <dsp:spPr>
        <a:xfrm>
          <a:off x="0" y="2938329"/>
          <a:ext cx="10515600" cy="478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40A93C6D-540E-49F1-A446-974670FF317F}">
      <dsp:nvSpPr>
        <dsp:cNvPr id="0" name=""/>
        <dsp:cNvSpPr/>
      </dsp:nvSpPr>
      <dsp:spPr>
        <a:xfrm>
          <a:off x="525780" y="2657889"/>
          <a:ext cx="7360920" cy="5608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44550">
            <a:lnSpc>
              <a:spcPct val="90000"/>
            </a:lnSpc>
            <a:spcBef>
              <a:spcPct val="0"/>
            </a:spcBef>
            <a:spcAft>
              <a:spcPct val="35000"/>
            </a:spcAft>
            <a:buNone/>
          </a:pPr>
          <a:r>
            <a:rPr lang="en-US" sz="1900" kern="1200" dirty="0"/>
            <a:t>Feature selection and engineering.</a:t>
          </a:r>
        </a:p>
      </dsp:txBody>
      <dsp:txXfrm>
        <a:off x="553160" y="2685269"/>
        <a:ext cx="7306160" cy="506120"/>
      </dsp:txXfrm>
    </dsp:sp>
    <dsp:sp modelId="{24A77BC0-76DC-4833-B558-CC63FE80FA20}">
      <dsp:nvSpPr>
        <dsp:cNvPr id="0" name=""/>
        <dsp:cNvSpPr/>
      </dsp:nvSpPr>
      <dsp:spPr>
        <a:xfrm>
          <a:off x="0" y="3800169"/>
          <a:ext cx="10515600" cy="478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086FBF-1152-4D6A-AA43-7688287DF84F}">
      <dsp:nvSpPr>
        <dsp:cNvPr id="0" name=""/>
        <dsp:cNvSpPr/>
      </dsp:nvSpPr>
      <dsp:spPr>
        <a:xfrm>
          <a:off x="525780" y="3519729"/>
          <a:ext cx="7360920" cy="5608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44550">
            <a:lnSpc>
              <a:spcPct val="90000"/>
            </a:lnSpc>
            <a:spcBef>
              <a:spcPct val="0"/>
            </a:spcBef>
            <a:spcAft>
              <a:spcPct val="35000"/>
            </a:spcAft>
            <a:buNone/>
          </a:pPr>
          <a:r>
            <a:rPr lang="en-US" sz="1900" kern="1200" dirty="0"/>
            <a:t> Normalization.</a:t>
          </a:r>
        </a:p>
      </dsp:txBody>
      <dsp:txXfrm>
        <a:off x="553160" y="3547109"/>
        <a:ext cx="7306160" cy="5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8CBCEA-3F76-421D-A67F-E16C44E85E48}">
      <dsp:nvSpPr>
        <dsp:cNvPr id="0" name=""/>
        <dsp:cNvSpPr/>
      </dsp:nvSpPr>
      <dsp:spPr>
        <a:xfrm>
          <a:off x="1436779" y="865242"/>
          <a:ext cx="299396" cy="91440"/>
        </a:xfrm>
        <a:custGeom>
          <a:avLst/>
          <a:gdLst/>
          <a:ahLst/>
          <a:cxnLst/>
          <a:rect l="0" t="0" r="0" b="0"/>
          <a:pathLst>
            <a:path>
              <a:moveTo>
                <a:pt x="0" y="45720"/>
              </a:moveTo>
              <a:lnTo>
                <a:pt x="299396"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8228" y="909312"/>
        <a:ext cx="16499" cy="3299"/>
      </dsp:txXfrm>
    </dsp:sp>
    <dsp:sp modelId="{BB9771D9-CE3B-4CEF-B64E-F78CC09EA61A}">
      <dsp:nvSpPr>
        <dsp:cNvPr id="0" name=""/>
        <dsp:cNvSpPr/>
      </dsp:nvSpPr>
      <dsp:spPr>
        <a:xfrm>
          <a:off x="3811" y="480532"/>
          <a:ext cx="1434768" cy="86086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05" tIns="73797" rIns="70305" bIns="73797" numCol="1" spcCol="1270" anchor="ctr" anchorCtr="0">
          <a:noAutofit/>
        </a:bodyPr>
        <a:lstStyle/>
        <a:p>
          <a:pPr marL="0" lvl="0" indent="0" algn="ctr" defTabSz="533400">
            <a:lnSpc>
              <a:spcPct val="90000"/>
            </a:lnSpc>
            <a:spcBef>
              <a:spcPct val="0"/>
            </a:spcBef>
            <a:spcAft>
              <a:spcPct val="35000"/>
            </a:spcAft>
            <a:buNone/>
          </a:pPr>
          <a:r>
            <a:rPr lang="en-US" sz="1200" kern="1200"/>
            <a:t>Models Tested:</a:t>
          </a:r>
        </a:p>
      </dsp:txBody>
      <dsp:txXfrm>
        <a:off x="3811" y="480532"/>
        <a:ext cx="1434768" cy="860860"/>
      </dsp:txXfrm>
    </dsp:sp>
    <dsp:sp modelId="{0C9AC15D-76B4-47EB-BFC0-95AC194BE323}">
      <dsp:nvSpPr>
        <dsp:cNvPr id="0" name=""/>
        <dsp:cNvSpPr/>
      </dsp:nvSpPr>
      <dsp:spPr>
        <a:xfrm>
          <a:off x="3201544" y="865242"/>
          <a:ext cx="299396" cy="91440"/>
        </a:xfrm>
        <a:custGeom>
          <a:avLst/>
          <a:gdLst/>
          <a:ahLst/>
          <a:cxnLst/>
          <a:rect l="0" t="0" r="0" b="0"/>
          <a:pathLst>
            <a:path>
              <a:moveTo>
                <a:pt x="0" y="45720"/>
              </a:moveTo>
              <a:lnTo>
                <a:pt x="299396"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42993" y="909312"/>
        <a:ext cx="16499" cy="3299"/>
      </dsp:txXfrm>
    </dsp:sp>
    <dsp:sp modelId="{C37D2291-3D1F-4F47-8CEF-DED86F639651}">
      <dsp:nvSpPr>
        <dsp:cNvPr id="0" name=""/>
        <dsp:cNvSpPr/>
      </dsp:nvSpPr>
      <dsp:spPr>
        <a:xfrm>
          <a:off x="1768576" y="480532"/>
          <a:ext cx="1434768" cy="86086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05" tIns="73797" rIns="70305" bIns="73797" numCol="1" spcCol="1270" anchor="ctr" anchorCtr="0">
          <a:noAutofit/>
        </a:bodyPr>
        <a:lstStyle/>
        <a:p>
          <a:pPr marL="0" lvl="0" indent="0" algn="ctr" defTabSz="533400">
            <a:lnSpc>
              <a:spcPct val="90000"/>
            </a:lnSpc>
            <a:spcBef>
              <a:spcPct val="0"/>
            </a:spcBef>
            <a:spcAft>
              <a:spcPct val="35000"/>
            </a:spcAft>
            <a:buNone/>
          </a:pPr>
          <a:r>
            <a:rPr lang="en-US" sz="1200" kern="1200"/>
            <a:t>- Logistic Regression</a:t>
          </a:r>
        </a:p>
      </dsp:txBody>
      <dsp:txXfrm>
        <a:off x="1768576" y="480532"/>
        <a:ext cx="1434768" cy="860860"/>
      </dsp:txXfrm>
    </dsp:sp>
    <dsp:sp modelId="{B8F181DD-F603-441A-9202-84825C42FD24}">
      <dsp:nvSpPr>
        <dsp:cNvPr id="0" name=""/>
        <dsp:cNvSpPr/>
      </dsp:nvSpPr>
      <dsp:spPr>
        <a:xfrm>
          <a:off x="721195" y="1339593"/>
          <a:ext cx="3529529" cy="299396"/>
        </a:xfrm>
        <a:custGeom>
          <a:avLst/>
          <a:gdLst/>
          <a:ahLst/>
          <a:cxnLst/>
          <a:rect l="0" t="0" r="0" b="0"/>
          <a:pathLst>
            <a:path>
              <a:moveTo>
                <a:pt x="3529529" y="0"/>
              </a:moveTo>
              <a:lnTo>
                <a:pt x="3529529" y="166798"/>
              </a:lnTo>
              <a:lnTo>
                <a:pt x="0" y="166798"/>
              </a:lnTo>
              <a:lnTo>
                <a:pt x="0" y="299396"/>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97337" y="1487641"/>
        <a:ext cx="177246" cy="3299"/>
      </dsp:txXfrm>
    </dsp:sp>
    <dsp:sp modelId="{3B62CA9A-7452-486F-9B5E-099C2D5E8905}">
      <dsp:nvSpPr>
        <dsp:cNvPr id="0" name=""/>
        <dsp:cNvSpPr/>
      </dsp:nvSpPr>
      <dsp:spPr>
        <a:xfrm>
          <a:off x="3533341" y="480532"/>
          <a:ext cx="1434768" cy="86086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05" tIns="73797" rIns="70305" bIns="73797" numCol="1" spcCol="1270" anchor="ctr" anchorCtr="0">
          <a:noAutofit/>
        </a:bodyPr>
        <a:lstStyle/>
        <a:p>
          <a:pPr marL="0" lvl="0" indent="0" algn="ctr" defTabSz="533400">
            <a:lnSpc>
              <a:spcPct val="90000"/>
            </a:lnSpc>
            <a:spcBef>
              <a:spcPct val="0"/>
            </a:spcBef>
            <a:spcAft>
              <a:spcPct val="35000"/>
            </a:spcAft>
            <a:buNone/>
          </a:pPr>
          <a:r>
            <a:rPr lang="en-US" sz="1200" kern="1200"/>
            <a:t>- Random Forest</a:t>
          </a:r>
        </a:p>
      </dsp:txBody>
      <dsp:txXfrm>
        <a:off x="3533341" y="480532"/>
        <a:ext cx="1434768" cy="860860"/>
      </dsp:txXfrm>
    </dsp:sp>
    <dsp:sp modelId="{2BEA8E5E-E77F-4CFD-ACD9-3A4D5FB9E423}">
      <dsp:nvSpPr>
        <dsp:cNvPr id="0" name=""/>
        <dsp:cNvSpPr/>
      </dsp:nvSpPr>
      <dsp:spPr>
        <a:xfrm>
          <a:off x="1436779" y="2056100"/>
          <a:ext cx="299396" cy="91440"/>
        </a:xfrm>
        <a:custGeom>
          <a:avLst/>
          <a:gdLst/>
          <a:ahLst/>
          <a:cxnLst/>
          <a:rect l="0" t="0" r="0" b="0"/>
          <a:pathLst>
            <a:path>
              <a:moveTo>
                <a:pt x="0" y="45720"/>
              </a:moveTo>
              <a:lnTo>
                <a:pt x="299396"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8228" y="2100170"/>
        <a:ext cx="16499" cy="3299"/>
      </dsp:txXfrm>
    </dsp:sp>
    <dsp:sp modelId="{92293546-1E44-48F5-9263-9551C3FEFD9D}">
      <dsp:nvSpPr>
        <dsp:cNvPr id="0" name=""/>
        <dsp:cNvSpPr/>
      </dsp:nvSpPr>
      <dsp:spPr>
        <a:xfrm>
          <a:off x="3811" y="1671390"/>
          <a:ext cx="1434768" cy="86086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05" tIns="73797" rIns="70305" bIns="73797" numCol="1" spcCol="1270" anchor="ctr" anchorCtr="0">
          <a:noAutofit/>
        </a:bodyPr>
        <a:lstStyle/>
        <a:p>
          <a:pPr marL="0" lvl="0" indent="0" algn="ctr" defTabSz="533400">
            <a:lnSpc>
              <a:spcPct val="90000"/>
            </a:lnSpc>
            <a:spcBef>
              <a:spcPct val="0"/>
            </a:spcBef>
            <a:spcAft>
              <a:spcPct val="35000"/>
            </a:spcAft>
            <a:buNone/>
          </a:pPr>
          <a:r>
            <a:rPr lang="en-US" sz="1200" kern="1200"/>
            <a:t>- Neural Network</a:t>
          </a:r>
        </a:p>
      </dsp:txBody>
      <dsp:txXfrm>
        <a:off x="3811" y="1671390"/>
        <a:ext cx="1434768" cy="860860"/>
      </dsp:txXfrm>
    </dsp:sp>
    <dsp:sp modelId="{EABAA982-B6BE-491D-91EB-04EC60023AE7}">
      <dsp:nvSpPr>
        <dsp:cNvPr id="0" name=""/>
        <dsp:cNvSpPr/>
      </dsp:nvSpPr>
      <dsp:spPr>
        <a:xfrm>
          <a:off x="3201544" y="2056100"/>
          <a:ext cx="299396" cy="91440"/>
        </a:xfrm>
        <a:custGeom>
          <a:avLst/>
          <a:gdLst/>
          <a:ahLst/>
          <a:cxnLst/>
          <a:rect l="0" t="0" r="0" b="0"/>
          <a:pathLst>
            <a:path>
              <a:moveTo>
                <a:pt x="0" y="45720"/>
              </a:moveTo>
              <a:lnTo>
                <a:pt x="299396"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42993" y="2100170"/>
        <a:ext cx="16499" cy="3299"/>
      </dsp:txXfrm>
    </dsp:sp>
    <dsp:sp modelId="{794D03D9-B8B7-4714-9BDA-012A44B2D572}">
      <dsp:nvSpPr>
        <dsp:cNvPr id="0" name=""/>
        <dsp:cNvSpPr/>
      </dsp:nvSpPr>
      <dsp:spPr>
        <a:xfrm>
          <a:off x="1768576" y="1671390"/>
          <a:ext cx="1434768" cy="86086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05" tIns="73797" rIns="70305" bIns="73797" numCol="1" spcCol="1270" anchor="ctr" anchorCtr="0">
          <a:noAutofit/>
        </a:bodyPr>
        <a:lstStyle/>
        <a:p>
          <a:pPr marL="0" lvl="0" indent="0" algn="ctr" defTabSz="533400">
            <a:lnSpc>
              <a:spcPct val="90000"/>
            </a:lnSpc>
            <a:spcBef>
              <a:spcPct val="0"/>
            </a:spcBef>
            <a:spcAft>
              <a:spcPct val="35000"/>
            </a:spcAft>
            <a:buNone/>
          </a:pPr>
          <a:r>
            <a:rPr lang="en-US" sz="1200" kern="1200"/>
            <a:t>- Decision Tree</a:t>
          </a:r>
        </a:p>
      </dsp:txBody>
      <dsp:txXfrm>
        <a:off x="1768576" y="1671390"/>
        <a:ext cx="1434768" cy="860860"/>
      </dsp:txXfrm>
    </dsp:sp>
    <dsp:sp modelId="{F6DE21B2-0E7F-4B08-9193-1885E40BE2EA}">
      <dsp:nvSpPr>
        <dsp:cNvPr id="0" name=""/>
        <dsp:cNvSpPr/>
      </dsp:nvSpPr>
      <dsp:spPr>
        <a:xfrm>
          <a:off x="721195" y="2530450"/>
          <a:ext cx="3529529" cy="299396"/>
        </a:xfrm>
        <a:custGeom>
          <a:avLst/>
          <a:gdLst/>
          <a:ahLst/>
          <a:cxnLst/>
          <a:rect l="0" t="0" r="0" b="0"/>
          <a:pathLst>
            <a:path>
              <a:moveTo>
                <a:pt x="3529529" y="0"/>
              </a:moveTo>
              <a:lnTo>
                <a:pt x="3529529" y="166798"/>
              </a:lnTo>
              <a:lnTo>
                <a:pt x="0" y="166798"/>
              </a:lnTo>
              <a:lnTo>
                <a:pt x="0" y="299396"/>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97337" y="2678499"/>
        <a:ext cx="177246" cy="3299"/>
      </dsp:txXfrm>
    </dsp:sp>
    <dsp:sp modelId="{FAC6C23C-212D-457C-AD57-9E6022460C79}">
      <dsp:nvSpPr>
        <dsp:cNvPr id="0" name=""/>
        <dsp:cNvSpPr/>
      </dsp:nvSpPr>
      <dsp:spPr>
        <a:xfrm>
          <a:off x="3533341" y="1671390"/>
          <a:ext cx="1434768" cy="86086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05" tIns="73797" rIns="70305" bIns="73797" numCol="1" spcCol="1270" anchor="ctr" anchorCtr="0">
          <a:noAutofit/>
        </a:bodyPr>
        <a:lstStyle/>
        <a:p>
          <a:pPr marL="0" lvl="0" indent="0" algn="ctr" defTabSz="533400">
            <a:lnSpc>
              <a:spcPct val="90000"/>
            </a:lnSpc>
            <a:spcBef>
              <a:spcPct val="0"/>
            </a:spcBef>
            <a:spcAft>
              <a:spcPct val="35000"/>
            </a:spcAft>
            <a:buNone/>
          </a:pPr>
          <a:r>
            <a:rPr lang="en-US" sz="1200" kern="1200"/>
            <a:t>- Support Vector Machine (SVM)</a:t>
          </a:r>
        </a:p>
      </dsp:txBody>
      <dsp:txXfrm>
        <a:off x="3533341" y="1671390"/>
        <a:ext cx="1434768" cy="860860"/>
      </dsp:txXfrm>
    </dsp:sp>
    <dsp:sp modelId="{9A486B3A-61E3-4D0C-96B9-A887E93392F2}">
      <dsp:nvSpPr>
        <dsp:cNvPr id="0" name=""/>
        <dsp:cNvSpPr/>
      </dsp:nvSpPr>
      <dsp:spPr>
        <a:xfrm>
          <a:off x="1436779" y="3246958"/>
          <a:ext cx="299396" cy="91440"/>
        </a:xfrm>
        <a:custGeom>
          <a:avLst/>
          <a:gdLst/>
          <a:ahLst/>
          <a:cxnLst/>
          <a:rect l="0" t="0" r="0" b="0"/>
          <a:pathLst>
            <a:path>
              <a:moveTo>
                <a:pt x="0" y="45720"/>
              </a:moveTo>
              <a:lnTo>
                <a:pt x="299396"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8228" y="3291028"/>
        <a:ext cx="16499" cy="3299"/>
      </dsp:txXfrm>
    </dsp:sp>
    <dsp:sp modelId="{E7E8A24E-600E-4F29-A101-716D3F3E8027}">
      <dsp:nvSpPr>
        <dsp:cNvPr id="0" name=""/>
        <dsp:cNvSpPr/>
      </dsp:nvSpPr>
      <dsp:spPr>
        <a:xfrm>
          <a:off x="3811" y="2862247"/>
          <a:ext cx="1434768" cy="86086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05" tIns="73797" rIns="70305" bIns="73797" numCol="1" spcCol="1270" anchor="ctr" anchorCtr="0">
          <a:noAutofit/>
        </a:bodyPr>
        <a:lstStyle/>
        <a:p>
          <a:pPr marL="0" lvl="0" indent="0" algn="ctr" defTabSz="533400">
            <a:lnSpc>
              <a:spcPct val="90000"/>
            </a:lnSpc>
            <a:spcBef>
              <a:spcPct val="0"/>
            </a:spcBef>
            <a:spcAft>
              <a:spcPct val="35000"/>
            </a:spcAft>
            <a:buNone/>
          </a:pPr>
          <a:r>
            <a:rPr lang="en-US" sz="1200" kern="1200"/>
            <a:t>- K-Nearest Neighbors (KNN)</a:t>
          </a:r>
        </a:p>
      </dsp:txBody>
      <dsp:txXfrm>
        <a:off x="3811" y="2862247"/>
        <a:ext cx="1434768" cy="860860"/>
      </dsp:txXfrm>
    </dsp:sp>
    <dsp:sp modelId="{79DEBB84-DA99-4BA3-8D97-203EAC6322AA}">
      <dsp:nvSpPr>
        <dsp:cNvPr id="0" name=""/>
        <dsp:cNvSpPr/>
      </dsp:nvSpPr>
      <dsp:spPr>
        <a:xfrm>
          <a:off x="3201544" y="3246958"/>
          <a:ext cx="299396" cy="91440"/>
        </a:xfrm>
        <a:custGeom>
          <a:avLst/>
          <a:gdLst/>
          <a:ahLst/>
          <a:cxnLst/>
          <a:rect l="0" t="0" r="0" b="0"/>
          <a:pathLst>
            <a:path>
              <a:moveTo>
                <a:pt x="0" y="45720"/>
              </a:moveTo>
              <a:lnTo>
                <a:pt x="299396"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42993" y="3291028"/>
        <a:ext cx="16499" cy="3299"/>
      </dsp:txXfrm>
    </dsp:sp>
    <dsp:sp modelId="{E0FD9C2B-ADF1-4246-B1E4-08EC699FF4D6}">
      <dsp:nvSpPr>
        <dsp:cNvPr id="0" name=""/>
        <dsp:cNvSpPr/>
      </dsp:nvSpPr>
      <dsp:spPr>
        <a:xfrm>
          <a:off x="1768576" y="2862247"/>
          <a:ext cx="1434768" cy="86086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05" tIns="73797" rIns="70305" bIns="73797" numCol="1" spcCol="1270" anchor="ctr" anchorCtr="0">
          <a:noAutofit/>
        </a:bodyPr>
        <a:lstStyle/>
        <a:p>
          <a:pPr marL="0" lvl="0" indent="0" algn="ctr" defTabSz="533400">
            <a:lnSpc>
              <a:spcPct val="90000"/>
            </a:lnSpc>
            <a:spcBef>
              <a:spcPct val="0"/>
            </a:spcBef>
            <a:spcAft>
              <a:spcPct val="35000"/>
            </a:spcAft>
            <a:buNone/>
          </a:pPr>
          <a:r>
            <a:rPr lang="en-US" sz="1200" kern="1200"/>
            <a:t>- Gradient Boosting Machine (GBM)</a:t>
          </a:r>
        </a:p>
      </dsp:txBody>
      <dsp:txXfrm>
        <a:off x="1768576" y="2862247"/>
        <a:ext cx="1434768" cy="860860"/>
      </dsp:txXfrm>
    </dsp:sp>
    <dsp:sp modelId="{29BFC15F-6397-4D4D-9B80-9EA48659EC1B}">
      <dsp:nvSpPr>
        <dsp:cNvPr id="0" name=""/>
        <dsp:cNvSpPr/>
      </dsp:nvSpPr>
      <dsp:spPr>
        <a:xfrm>
          <a:off x="3533341" y="2862247"/>
          <a:ext cx="1434768" cy="86086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305" tIns="73797" rIns="70305" bIns="73797" numCol="1" spcCol="1270" anchor="ctr" anchorCtr="0">
          <a:noAutofit/>
        </a:bodyPr>
        <a:lstStyle/>
        <a:p>
          <a:pPr marL="0" lvl="0" indent="0" algn="ctr" defTabSz="533400">
            <a:lnSpc>
              <a:spcPct val="90000"/>
            </a:lnSpc>
            <a:spcBef>
              <a:spcPct val="0"/>
            </a:spcBef>
            <a:spcAft>
              <a:spcPct val="35000"/>
            </a:spcAft>
            <a:buNone/>
          </a:pPr>
          <a:r>
            <a:rPr lang="en-US" sz="1200" kern="1200"/>
            <a:t>Metrics: Accuracy, Precision, Recall, F1 Score</a:t>
          </a:r>
        </a:p>
      </dsp:txBody>
      <dsp:txXfrm>
        <a:off x="3533341" y="2862247"/>
        <a:ext cx="1434768" cy="8608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365477-09E7-40AF-A80D-FE3BF26850D2}">
      <dsp:nvSpPr>
        <dsp:cNvPr id="0" name=""/>
        <dsp:cNvSpPr/>
      </dsp:nvSpPr>
      <dsp:spPr>
        <a:xfrm>
          <a:off x="474742" y="237367"/>
          <a:ext cx="701630" cy="7016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5EA469-6D87-4B75-B7DD-FE3313E7CD73}">
      <dsp:nvSpPr>
        <dsp:cNvPr id="0" name=""/>
        <dsp:cNvSpPr/>
      </dsp:nvSpPr>
      <dsp:spPr>
        <a:xfrm>
          <a:off x="45968" y="1178667"/>
          <a:ext cx="1559179" cy="62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Best Parameters:</a:t>
          </a:r>
        </a:p>
      </dsp:txBody>
      <dsp:txXfrm>
        <a:off x="45968" y="1178667"/>
        <a:ext cx="1559179" cy="623671"/>
      </dsp:txXfrm>
    </dsp:sp>
    <dsp:sp modelId="{B0171CF8-6492-4051-91E3-A5F8E36D2A75}">
      <dsp:nvSpPr>
        <dsp:cNvPr id="0" name=""/>
        <dsp:cNvSpPr/>
      </dsp:nvSpPr>
      <dsp:spPr>
        <a:xfrm>
          <a:off x="2306779" y="237367"/>
          <a:ext cx="701630" cy="7016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45C638-A2F2-497C-8064-A45981E672D8}">
      <dsp:nvSpPr>
        <dsp:cNvPr id="0" name=""/>
        <dsp:cNvSpPr/>
      </dsp:nvSpPr>
      <dsp:spPr>
        <a:xfrm>
          <a:off x="1878004" y="1178667"/>
          <a:ext cx="1559179" cy="62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Decision </a:t>
          </a:r>
          <a:r>
            <a:rPr lang="en-US" sz="1100" kern="1200" dirty="0" err="1"/>
            <a:t>Tree:'criterion</a:t>
          </a:r>
          <a:r>
            <a:rPr lang="en-US" sz="1100" kern="1200" dirty="0"/>
            <a:t>': 'entropy’, '</a:t>
          </a:r>
          <a:r>
            <a:rPr lang="en-US" sz="1100" kern="1200" dirty="0" err="1"/>
            <a:t>max_depth</a:t>
          </a:r>
          <a:r>
            <a:rPr lang="en-US" sz="1100" kern="1200" dirty="0"/>
            <a:t>': 20, '</a:t>
          </a:r>
          <a:r>
            <a:rPr lang="en-US" sz="1100" kern="1200" dirty="0" err="1"/>
            <a:t>min_samples_leaf</a:t>
          </a:r>
          <a:r>
            <a:rPr lang="en-US" sz="1100" kern="1200" dirty="0"/>
            <a:t>': 2, '</a:t>
          </a:r>
          <a:r>
            <a:rPr lang="en-US" sz="1100" kern="1200" dirty="0" err="1"/>
            <a:t>min_samples_split</a:t>
          </a:r>
          <a:r>
            <a:rPr lang="en-US" sz="1100" kern="1200" dirty="0"/>
            <a:t>': 10 </a:t>
          </a:r>
        </a:p>
      </dsp:txBody>
      <dsp:txXfrm>
        <a:off x="1878004" y="1178667"/>
        <a:ext cx="1559179" cy="623671"/>
      </dsp:txXfrm>
    </dsp:sp>
    <dsp:sp modelId="{218585C8-0026-4C8B-A4B5-740770345EBB}">
      <dsp:nvSpPr>
        <dsp:cNvPr id="0" name=""/>
        <dsp:cNvSpPr/>
      </dsp:nvSpPr>
      <dsp:spPr>
        <a:xfrm>
          <a:off x="4138815" y="237367"/>
          <a:ext cx="701630" cy="7016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574ED3-6D9F-47AA-BB00-669CC27F3A4B}">
      <dsp:nvSpPr>
        <dsp:cNvPr id="0" name=""/>
        <dsp:cNvSpPr/>
      </dsp:nvSpPr>
      <dsp:spPr>
        <a:xfrm>
          <a:off x="3710040" y="1178667"/>
          <a:ext cx="1559179" cy="62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Random Forest: 'max_depth': 30, 'min_samples_leaf': 1, 'min_samples_split': 2, 'n_estimators': 200</a:t>
          </a:r>
        </a:p>
      </dsp:txBody>
      <dsp:txXfrm>
        <a:off x="3710040" y="1178667"/>
        <a:ext cx="1559179" cy="623671"/>
      </dsp:txXfrm>
    </dsp:sp>
    <dsp:sp modelId="{646D44D1-6E1A-4DE8-AF3D-09FED6001603}">
      <dsp:nvSpPr>
        <dsp:cNvPr id="0" name=""/>
        <dsp:cNvSpPr/>
      </dsp:nvSpPr>
      <dsp:spPr>
        <a:xfrm>
          <a:off x="2306779" y="2192133"/>
          <a:ext cx="701630" cy="7016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AEFAA8-9370-4718-990D-1D7E1106C938}">
      <dsp:nvSpPr>
        <dsp:cNvPr id="0" name=""/>
        <dsp:cNvSpPr/>
      </dsp:nvSpPr>
      <dsp:spPr>
        <a:xfrm>
          <a:off x="1878004" y="3133433"/>
          <a:ext cx="1559179" cy="62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Neural Network: Drop Rate: 0.3, Learning Rate: 0.001, Batch Size: 64</a:t>
          </a:r>
        </a:p>
      </dsp:txBody>
      <dsp:txXfrm>
        <a:off x="1878004" y="3133433"/>
        <a:ext cx="1559179" cy="62367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469A3A-B981-441C-862B-FB11305B5048}" type="datetimeFigureOut">
              <a:rPr lang="en-US" smtClean="0"/>
              <a:t>7/24/2024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768C4-C67C-4232-9D13-3983D0D4E810}" type="slidenum">
              <a:rPr lang="en-US" smtClean="0"/>
              <a:t>‹#›</a:t>
            </a:fld>
            <a:endParaRPr lang="en-US"/>
          </a:p>
        </p:txBody>
      </p:sp>
    </p:spTree>
    <p:extLst>
      <p:ext uri="{BB962C8B-B14F-4D97-AF65-F5344CB8AC3E}">
        <p14:creationId xmlns:p14="http://schemas.microsoft.com/office/powerpoint/2010/main" val="2749600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our presentation on Predictive Modeling for Hotel Booking Cancellations. In this session, we will explore the analysis and forecasting of guest cancellation behavior. My name is Ali so Let's dive into the details."</a:t>
            </a:r>
          </a:p>
        </p:txBody>
      </p:sp>
      <p:sp>
        <p:nvSpPr>
          <p:cNvPr id="4" name="Slide Number Placeholder 3"/>
          <p:cNvSpPr>
            <a:spLocks noGrp="1"/>
          </p:cNvSpPr>
          <p:nvPr>
            <p:ph type="sldNum" sz="quarter" idx="5"/>
          </p:nvPr>
        </p:nvSpPr>
        <p:spPr/>
        <p:txBody>
          <a:bodyPr/>
          <a:lstStyle/>
          <a:p>
            <a:fld id="{84E768C4-C67C-4232-9D13-3983D0D4E810}" type="slidenum">
              <a:rPr lang="en-US" smtClean="0"/>
              <a:t>1</a:t>
            </a:fld>
            <a:endParaRPr lang="en-US"/>
          </a:p>
        </p:txBody>
      </p:sp>
    </p:spTree>
    <p:extLst>
      <p:ext uri="{BB962C8B-B14F-4D97-AF65-F5344CB8AC3E}">
        <p14:creationId xmlns:p14="http://schemas.microsoft.com/office/powerpoint/2010/main" val="304408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performance evaluation involves several key metrics, including ROC curves, precision-recall curves, and confusion matrices. The confusion matrices shown here provide a detailed breakdown of the true positives, true negatives, false positives, and false negatives for each model we tested.</a:t>
            </a:r>
          </a:p>
          <a:p>
            <a:r>
              <a:rPr lang="en-US" dirty="0"/>
              <a:t>Starting with the Neural Network model, we see a high true negative rate of 90.4% and a true positive rate of 84.7%, indicating strong performance in correctly predicting both cancellations and non-cancellations. This model also has a relatively low false positive rate of 9.6%, meaning it rarely predicts cancellations when there aren't any.</a:t>
            </a:r>
          </a:p>
          <a:p>
            <a:endParaRPr lang="en-US" dirty="0"/>
          </a:p>
          <a:p>
            <a:r>
              <a:rPr lang="en-US" dirty="0"/>
              <a:t>The Weighted Neural Network model also performs well, with a true negative rate of 88.2% and a true positive rate of 85.5%. However, it shows a slightly higher false positive rate of 11.8%.</a:t>
            </a:r>
          </a:p>
          <a:p>
            <a:r>
              <a:rPr lang="en-US" dirty="0"/>
              <a:t>Our Rule-Based model, while having an exceptionally high true negative rate of 99.7%, struggles with false positives, as shown by a significantly lower true positive rate of 32.9%. This indicates it is very conservative in predicting cancellations.</a:t>
            </a:r>
          </a:p>
          <a:p>
            <a:r>
              <a:rPr lang="en-US" dirty="0"/>
              <a:t>Logistic Regression, Random Forest, Decision Tree, SVM, KNN, and GBM models all show varying levels of performance, with Random Forest achieving the highest true negative rate of 92.0% but a moderate true positive rate of 82.2%. </a:t>
            </a:r>
          </a:p>
          <a:p>
            <a:endParaRPr lang="en-US" dirty="0"/>
          </a:p>
          <a:p>
            <a:r>
              <a:rPr lang="en-US" dirty="0"/>
              <a:t>Overall, the Neural Network and Weighted Neural Network models offer the best balance between true positive and true negative rates, making them the most effective for predicting hotel booking cancellations with minimal errors.</a:t>
            </a:r>
          </a:p>
          <a:p>
            <a:r>
              <a:rPr lang="en-US" dirty="0"/>
              <a:t>These confusion matrices highlight the strengths and weaknesses of each model, providing us with valuable insights into their predictive capabilities. By understanding these details, we can make informed decisions on which model to deploy for real-world applications."</a:t>
            </a:r>
          </a:p>
          <a:p>
            <a:endParaRPr lang="en-US" dirty="0"/>
          </a:p>
        </p:txBody>
      </p:sp>
      <p:sp>
        <p:nvSpPr>
          <p:cNvPr id="4" name="Slide Number Placeholder 3"/>
          <p:cNvSpPr>
            <a:spLocks noGrp="1"/>
          </p:cNvSpPr>
          <p:nvPr>
            <p:ph type="sldNum" sz="quarter" idx="5"/>
          </p:nvPr>
        </p:nvSpPr>
        <p:spPr/>
        <p:txBody>
          <a:bodyPr/>
          <a:lstStyle/>
          <a:p>
            <a:fld id="{84E768C4-C67C-4232-9D13-3983D0D4E810}" type="slidenum">
              <a:rPr lang="en-US" smtClean="0"/>
              <a:t>10</a:t>
            </a:fld>
            <a:endParaRPr lang="en-US"/>
          </a:p>
        </p:txBody>
      </p:sp>
    </p:spTree>
    <p:extLst>
      <p:ext uri="{BB962C8B-B14F-4D97-AF65-F5344CB8AC3E}">
        <p14:creationId xmlns:p14="http://schemas.microsoft.com/office/powerpoint/2010/main" val="3120733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our study shows that predictive modeling can significantly reduce booking cancellations in the hospitality industry. The Neural Network model, in particular, provided the best balance between precision and recall. Future work will focus on further tuning of the model, incorporating cyclical feature encoding, and experimenting with incremental learning techniques to enhance predictive capabilities."</a:t>
            </a:r>
          </a:p>
        </p:txBody>
      </p:sp>
      <p:sp>
        <p:nvSpPr>
          <p:cNvPr id="4" name="Slide Number Placeholder 3"/>
          <p:cNvSpPr>
            <a:spLocks noGrp="1"/>
          </p:cNvSpPr>
          <p:nvPr>
            <p:ph type="sldNum" sz="quarter" idx="5"/>
          </p:nvPr>
        </p:nvSpPr>
        <p:spPr/>
        <p:txBody>
          <a:bodyPr/>
          <a:lstStyle/>
          <a:p>
            <a:fld id="{84E768C4-C67C-4232-9D13-3983D0D4E810}" type="slidenum">
              <a:rPr lang="en-US" smtClean="0"/>
              <a:t>11</a:t>
            </a:fld>
            <a:endParaRPr lang="en-US"/>
          </a:p>
        </p:txBody>
      </p:sp>
    </p:spTree>
    <p:extLst>
      <p:ext uri="{BB962C8B-B14F-4D97-AF65-F5344CB8AC3E}">
        <p14:creationId xmlns:p14="http://schemas.microsoft.com/office/powerpoint/2010/main" val="3578836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"Booking cancellations present significant challenges to the hospitality industry, leading to lost revenue and resource inefficiencies. The objective in this study is to develop predictive models to forecast these cancellations. By doing so, we aim to enhance operational efficiency, improve revenue management, and boost customer satisfaction."</a:t>
            </a:r>
          </a:p>
        </p:txBody>
      </p:sp>
      <p:sp>
        <p:nvSpPr>
          <p:cNvPr id="4" name="Slide Number Placeholder 3"/>
          <p:cNvSpPr>
            <a:spLocks noGrp="1"/>
          </p:cNvSpPr>
          <p:nvPr>
            <p:ph type="sldNum" sz="quarter" idx="5"/>
          </p:nvPr>
        </p:nvSpPr>
        <p:spPr/>
        <p:txBody>
          <a:bodyPr/>
          <a:lstStyle/>
          <a:p>
            <a:fld id="{84E768C4-C67C-4232-9D13-3983D0D4E810}" type="slidenum">
              <a:rPr lang="en-US" smtClean="0"/>
              <a:t>2</a:t>
            </a:fld>
            <a:endParaRPr lang="en-US"/>
          </a:p>
        </p:txBody>
      </p:sp>
    </p:spTree>
    <p:extLst>
      <p:ext uri="{BB962C8B-B14F-4D97-AF65-F5344CB8AC3E}">
        <p14:creationId xmlns:p14="http://schemas.microsoft.com/office/powerpoint/2010/main" val="324372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any other project we start by exploratory data analysis. Our basic EDA revealed several important patterns. We found a high correlation between lead time and cancellation rates. Cancellation behavior varied significantly across different market segments and deposit types, and we identified seasonal trends with higher cancellation rates during specific months. </a:t>
            </a:r>
          </a:p>
        </p:txBody>
      </p:sp>
      <p:sp>
        <p:nvSpPr>
          <p:cNvPr id="4" name="Slide Number Placeholder 3"/>
          <p:cNvSpPr>
            <a:spLocks noGrp="1"/>
          </p:cNvSpPr>
          <p:nvPr>
            <p:ph type="sldNum" sz="quarter" idx="5"/>
          </p:nvPr>
        </p:nvSpPr>
        <p:spPr/>
        <p:txBody>
          <a:bodyPr/>
          <a:lstStyle/>
          <a:p>
            <a:fld id="{84E768C4-C67C-4232-9D13-3983D0D4E810}" type="slidenum">
              <a:rPr lang="en-US" smtClean="0"/>
              <a:t>3</a:t>
            </a:fld>
            <a:endParaRPr lang="en-US"/>
          </a:p>
        </p:txBody>
      </p:sp>
    </p:spTree>
    <p:extLst>
      <p:ext uri="{BB962C8B-B14F-4D97-AF65-F5344CB8AC3E}">
        <p14:creationId xmlns:p14="http://schemas.microsoft.com/office/powerpoint/2010/main" val="1466538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obtained from Kaggle, includes 119,390 entries with 32 features pertaining to hotel bookings. Our preprocessing steps involved handling missing values, encoding categorical variables into numerical values, followed by one-hot encoding, and scaling numerical data to have a mean of 0 and a standard deviation of 1. These steps were essential for preparing the data for effective modeling and significantly influenced the model's performance. Furthermore, the data was split into 60% for training, 20% for validation, 10% for testing, and 10% for incremental learning to allow for model retraining. For cross-validation, an 80% split was used for training and validation, with the remaining 20% held out for testing.</a:t>
            </a:r>
          </a:p>
        </p:txBody>
      </p:sp>
      <p:sp>
        <p:nvSpPr>
          <p:cNvPr id="4" name="Slide Number Placeholder 3"/>
          <p:cNvSpPr>
            <a:spLocks noGrp="1"/>
          </p:cNvSpPr>
          <p:nvPr>
            <p:ph type="sldNum" sz="quarter" idx="5"/>
          </p:nvPr>
        </p:nvSpPr>
        <p:spPr/>
        <p:txBody>
          <a:bodyPr/>
          <a:lstStyle/>
          <a:p>
            <a:fld id="{84E768C4-C67C-4232-9D13-3983D0D4E810}" type="slidenum">
              <a:rPr lang="en-US" smtClean="0"/>
              <a:t>4</a:t>
            </a:fld>
            <a:endParaRPr lang="en-US"/>
          </a:p>
        </p:txBody>
      </p:sp>
    </p:spTree>
    <p:extLst>
      <p:ext uri="{BB962C8B-B14F-4D97-AF65-F5344CB8AC3E}">
        <p14:creationId xmlns:p14="http://schemas.microsoft.com/office/powerpoint/2010/main" val="1344410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major challenge was the imbalance in our dataset, with a significantly higher number of non-canceled bookings. To address this, we applied the Synthetic Minority Over-sampling Technique, or SMOTE, which generates synthetic samples for the minority class. We also experimented with weighting the classes, but the SMOTE approach proved more effective in balancing our dataset. Now, in the top left </a:t>
            </a:r>
            <a:r>
              <a:rPr lang="en-US"/>
              <a:t>figure, we </a:t>
            </a:r>
            <a:r>
              <a:rPr lang="en-US" dirty="0"/>
              <a:t>can observe the balanced distribution between class 0 and class 1, representing non-canceled and canceled bookings, after applying SMOTE for our training set. However, for the testing set, we preserved the imbalance to maintain its true distribution."</a:t>
            </a:r>
          </a:p>
        </p:txBody>
      </p:sp>
      <p:sp>
        <p:nvSpPr>
          <p:cNvPr id="4" name="Slide Number Placeholder 3"/>
          <p:cNvSpPr>
            <a:spLocks noGrp="1"/>
          </p:cNvSpPr>
          <p:nvPr>
            <p:ph type="sldNum" sz="quarter" idx="5"/>
          </p:nvPr>
        </p:nvSpPr>
        <p:spPr/>
        <p:txBody>
          <a:bodyPr/>
          <a:lstStyle/>
          <a:p>
            <a:fld id="{84E768C4-C67C-4232-9D13-3983D0D4E810}" type="slidenum">
              <a:rPr lang="en-US" smtClean="0"/>
              <a:t>5</a:t>
            </a:fld>
            <a:endParaRPr lang="en-US"/>
          </a:p>
        </p:txBody>
      </p:sp>
    </p:spTree>
    <p:extLst>
      <p:ext uri="{BB962C8B-B14F-4D97-AF65-F5344CB8AC3E}">
        <p14:creationId xmlns:p14="http://schemas.microsoft.com/office/powerpoint/2010/main" val="3521899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correlation matrix analysis revealed some critical insights into the relationship between various features and cancellation rates. One of the highly correlated variables were dropped, such as distribution </a:t>
            </a:r>
            <a:r>
              <a:rPr lang="en-US" dirty="0" err="1"/>
              <a:t>chanel</a:t>
            </a:r>
            <a:r>
              <a:rPr lang="en-US" dirty="0"/>
              <a:t> in relation to market segment and reserved room type in relation to assigned room type. One of the most significant findings is the high correlation between lead time and cancellations, indicating that longer lead times generally lead to higher cancellation rates. Additionally, we observed important patterns in the correlations between market segments, deposit types, and cancellations. These insights are crucial as they guide the feature selection process and model development. Please refer to the matrix in Figure 1 for a detailed visual representation of these correlations."</a:t>
            </a:r>
          </a:p>
        </p:txBody>
      </p:sp>
      <p:sp>
        <p:nvSpPr>
          <p:cNvPr id="4" name="Slide Number Placeholder 3"/>
          <p:cNvSpPr>
            <a:spLocks noGrp="1"/>
          </p:cNvSpPr>
          <p:nvPr>
            <p:ph type="sldNum" sz="quarter" idx="5"/>
          </p:nvPr>
        </p:nvSpPr>
        <p:spPr/>
        <p:txBody>
          <a:bodyPr/>
          <a:lstStyle/>
          <a:p>
            <a:fld id="{84E768C4-C67C-4232-9D13-3983D0D4E810}" type="slidenum">
              <a:rPr lang="en-US" smtClean="0"/>
              <a:t>6</a:t>
            </a:fld>
            <a:endParaRPr lang="en-US"/>
          </a:p>
        </p:txBody>
      </p:sp>
    </p:spTree>
    <p:extLst>
      <p:ext uri="{BB962C8B-B14F-4D97-AF65-F5344CB8AC3E}">
        <p14:creationId xmlns:p14="http://schemas.microsoft.com/office/powerpoint/2010/main" val="4216192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tested a variety of machine learning models, including Logistic Regression, Random Forest, Neural Network, Decision Tree, Support Vector Machine, K-Nearest Neighbors, and Gradient Boosting Machine. We also included a simple rule based model that predicts cancelation based on the type of deposit since the deposit type was identified as the most important feature by our decision tree. Each model was evaluated based on metrics such as accuracy, precision, recall, and F1 score. The table on this slide summarizes the performance metrics for each model.</a:t>
            </a:r>
          </a:p>
        </p:txBody>
      </p:sp>
      <p:sp>
        <p:nvSpPr>
          <p:cNvPr id="4" name="Slide Number Placeholder 3"/>
          <p:cNvSpPr>
            <a:spLocks noGrp="1"/>
          </p:cNvSpPr>
          <p:nvPr>
            <p:ph type="sldNum" sz="quarter" idx="5"/>
          </p:nvPr>
        </p:nvSpPr>
        <p:spPr/>
        <p:txBody>
          <a:bodyPr/>
          <a:lstStyle/>
          <a:p>
            <a:fld id="{84E768C4-C67C-4232-9D13-3983D0D4E810}" type="slidenum">
              <a:rPr lang="en-US" smtClean="0"/>
              <a:t>7</a:t>
            </a:fld>
            <a:endParaRPr lang="en-US"/>
          </a:p>
        </p:txBody>
      </p:sp>
    </p:spTree>
    <p:extLst>
      <p:ext uri="{BB962C8B-B14F-4D97-AF65-F5344CB8AC3E}">
        <p14:creationId xmlns:p14="http://schemas.microsoft.com/office/powerpoint/2010/main" val="250437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optimize model performance, we performed hyperparameter tuning. For the Decision Tree, we used criteria such as entropy, a max depth of 20, and a minimum samples split of 10. The Random Forest was tuned with a max depth of 30 and 200 estimators. Our Neural Network model used a dropout rate of 0.3, a learning rate of 0.001, and a batch size of 64.</a:t>
            </a:r>
          </a:p>
          <a:p>
            <a:r>
              <a:rPr lang="en-US" dirty="0"/>
              <a:t>Let's look at the training process of the Neural Network model as shown in this figure. The accuracy graph illustrates a steady improvement in validation accuracy over the epochs, stabilizing around 0.94. The occasional drops in accuracy are due to cyclic learning rates, which help the model escape local minima for better convergence.</a:t>
            </a:r>
          </a:p>
          <a:p>
            <a:r>
              <a:rPr lang="en-US" dirty="0"/>
              <a:t>Similarly, the loss graph shows a consistent decrease in training loss, indicating that the model is refining its predictions. The periodic spikes in loss, followed by rapid decreases, correspond to adjustments in the learning rate, supporting the model’s path to an optimal solution. </a:t>
            </a:r>
          </a:p>
        </p:txBody>
      </p:sp>
      <p:sp>
        <p:nvSpPr>
          <p:cNvPr id="4" name="Slide Number Placeholder 3"/>
          <p:cNvSpPr>
            <a:spLocks noGrp="1"/>
          </p:cNvSpPr>
          <p:nvPr>
            <p:ph type="sldNum" sz="quarter" idx="5"/>
          </p:nvPr>
        </p:nvSpPr>
        <p:spPr/>
        <p:txBody>
          <a:bodyPr/>
          <a:lstStyle/>
          <a:p>
            <a:fld id="{84E768C4-C67C-4232-9D13-3983D0D4E810}" type="slidenum">
              <a:rPr lang="en-US" smtClean="0"/>
              <a:t>8</a:t>
            </a:fld>
            <a:endParaRPr lang="en-US"/>
          </a:p>
        </p:txBody>
      </p:sp>
    </p:spTree>
    <p:extLst>
      <p:ext uri="{BB962C8B-B14F-4D97-AF65-F5344CB8AC3E}">
        <p14:creationId xmlns:p14="http://schemas.microsoft.com/office/powerpoint/2010/main" val="1180220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neural network architecture begins with an input layer representing 1011 features. The first linear layer performs a transformation to produce 1024 features. This is followed by a Leaky </a:t>
            </a:r>
            <a:r>
              <a:rPr lang="en-US" dirty="0" err="1"/>
              <a:t>ReLU</a:t>
            </a:r>
            <a:r>
              <a:rPr lang="en-US" dirty="0"/>
              <a:t> activation introducing non-linearity, and a dropout layer with a probability of 0.3 to prevent overfitting. The second linear layer reduces features to 512, followed by another Leaky </a:t>
            </a:r>
            <a:r>
              <a:rPr lang="en-US" dirty="0" err="1"/>
              <a:t>ReLU</a:t>
            </a:r>
            <a:r>
              <a:rPr lang="en-US" dirty="0"/>
              <a:t> activation and dropout layer. The third linear layer further reduces features to 256, again followed by Leaky </a:t>
            </a:r>
            <a:r>
              <a:rPr lang="en-US" dirty="0" err="1"/>
              <a:t>ReLU</a:t>
            </a:r>
            <a:r>
              <a:rPr lang="en-US" dirty="0"/>
              <a:t> activation and dropout. The final output layer produces a single output feature that passes through a sigmoid function for binary classification. Each layer plays a crucial role in transforming the input data, introducing non-linearity, and preventing overfitting, leading to a model that generalizes well to unseen data. </a:t>
            </a:r>
          </a:p>
        </p:txBody>
      </p:sp>
      <p:sp>
        <p:nvSpPr>
          <p:cNvPr id="4" name="Slide Number Placeholder 3"/>
          <p:cNvSpPr>
            <a:spLocks noGrp="1"/>
          </p:cNvSpPr>
          <p:nvPr>
            <p:ph type="sldNum" sz="quarter" idx="5"/>
          </p:nvPr>
        </p:nvSpPr>
        <p:spPr/>
        <p:txBody>
          <a:bodyPr/>
          <a:lstStyle/>
          <a:p>
            <a:fld id="{84E768C4-C67C-4232-9D13-3983D0D4E810}" type="slidenum">
              <a:rPr lang="en-US" smtClean="0"/>
              <a:t>9</a:t>
            </a:fld>
            <a:endParaRPr lang="en-US"/>
          </a:p>
        </p:txBody>
      </p:sp>
    </p:spTree>
    <p:extLst>
      <p:ext uri="{BB962C8B-B14F-4D97-AF65-F5344CB8AC3E}">
        <p14:creationId xmlns:p14="http://schemas.microsoft.com/office/powerpoint/2010/main" val="3389177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8801F-B42C-6DEE-6F7D-DC57AAAAA6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30029D-9ED6-CE18-CE73-D83F71A7AB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8A1C2E-AAB4-F197-55C8-7077732CA969}"/>
              </a:ext>
            </a:extLst>
          </p:cNvPr>
          <p:cNvSpPr>
            <a:spLocks noGrp="1"/>
          </p:cNvSpPr>
          <p:nvPr>
            <p:ph type="dt" sz="half" idx="10"/>
          </p:nvPr>
        </p:nvSpPr>
        <p:spPr/>
        <p:txBody>
          <a:bodyPr/>
          <a:lstStyle/>
          <a:p>
            <a:fld id="{FA5E6648-562A-47E7-B013-7828C78F829B}" type="datetimeFigureOut">
              <a:rPr lang="en-US" smtClean="0"/>
              <a:t>7/24/2024</a:t>
            </a:fld>
            <a:endParaRPr lang="en-US"/>
          </a:p>
        </p:txBody>
      </p:sp>
      <p:sp>
        <p:nvSpPr>
          <p:cNvPr id="5" name="Footer Placeholder 4">
            <a:extLst>
              <a:ext uri="{FF2B5EF4-FFF2-40B4-BE49-F238E27FC236}">
                <a16:creationId xmlns:a16="http://schemas.microsoft.com/office/drawing/2014/main" id="{B40AC63D-C566-0375-40A7-9B6FC6E119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BC80E5-9FE5-B815-B14F-7576EA4E9648}"/>
              </a:ext>
            </a:extLst>
          </p:cNvPr>
          <p:cNvSpPr>
            <a:spLocks noGrp="1"/>
          </p:cNvSpPr>
          <p:nvPr>
            <p:ph type="sldNum" sz="quarter" idx="12"/>
          </p:nvPr>
        </p:nvSpPr>
        <p:spPr/>
        <p:txBody>
          <a:bodyPr/>
          <a:lstStyle/>
          <a:p>
            <a:fld id="{A1715949-0388-4E3A-98CA-21076FA46929}" type="slidenum">
              <a:rPr lang="en-US" smtClean="0"/>
              <a:t>‹#›</a:t>
            </a:fld>
            <a:endParaRPr lang="en-US"/>
          </a:p>
        </p:txBody>
      </p:sp>
    </p:spTree>
    <p:extLst>
      <p:ext uri="{BB962C8B-B14F-4D97-AF65-F5344CB8AC3E}">
        <p14:creationId xmlns:p14="http://schemas.microsoft.com/office/powerpoint/2010/main" val="2575770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6B7E-7930-EC47-1F1A-F0899071D4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5FDA5B-B2F1-EFA2-3C61-AD7E416E0D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CBC71F-16CB-A313-741C-04CD2596968E}"/>
              </a:ext>
            </a:extLst>
          </p:cNvPr>
          <p:cNvSpPr>
            <a:spLocks noGrp="1"/>
          </p:cNvSpPr>
          <p:nvPr>
            <p:ph type="dt" sz="half" idx="10"/>
          </p:nvPr>
        </p:nvSpPr>
        <p:spPr/>
        <p:txBody>
          <a:bodyPr/>
          <a:lstStyle/>
          <a:p>
            <a:fld id="{FA5E6648-562A-47E7-B013-7828C78F829B}" type="datetimeFigureOut">
              <a:rPr lang="en-US" smtClean="0"/>
              <a:t>7/24/2024</a:t>
            </a:fld>
            <a:endParaRPr lang="en-US"/>
          </a:p>
        </p:txBody>
      </p:sp>
      <p:sp>
        <p:nvSpPr>
          <p:cNvPr id="5" name="Footer Placeholder 4">
            <a:extLst>
              <a:ext uri="{FF2B5EF4-FFF2-40B4-BE49-F238E27FC236}">
                <a16:creationId xmlns:a16="http://schemas.microsoft.com/office/drawing/2014/main" id="{438C0BAA-9593-DD07-6F71-6F32437C0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D49714-B4C3-1CD1-4CCD-F9E8710B556A}"/>
              </a:ext>
            </a:extLst>
          </p:cNvPr>
          <p:cNvSpPr>
            <a:spLocks noGrp="1"/>
          </p:cNvSpPr>
          <p:nvPr>
            <p:ph type="sldNum" sz="quarter" idx="12"/>
          </p:nvPr>
        </p:nvSpPr>
        <p:spPr/>
        <p:txBody>
          <a:bodyPr/>
          <a:lstStyle/>
          <a:p>
            <a:fld id="{A1715949-0388-4E3A-98CA-21076FA46929}" type="slidenum">
              <a:rPr lang="en-US" smtClean="0"/>
              <a:t>‹#›</a:t>
            </a:fld>
            <a:endParaRPr lang="en-US"/>
          </a:p>
        </p:txBody>
      </p:sp>
    </p:spTree>
    <p:extLst>
      <p:ext uri="{BB962C8B-B14F-4D97-AF65-F5344CB8AC3E}">
        <p14:creationId xmlns:p14="http://schemas.microsoft.com/office/powerpoint/2010/main" val="3349806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93766E-7827-84D4-F6F0-C946035697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EE149-3B75-AFC8-743B-E4DAD6449D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9B6B1B-36BD-914F-515D-C6BAC994B378}"/>
              </a:ext>
            </a:extLst>
          </p:cNvPr>
          <p:cNvSpPr>
            <a:spLocks noGrp="1"/>
          </p:cNvSpPr>
          <p:nvPr>
            <p:ph type="dt" sz="half" idx="10"/>
          </p:nvPr>
        </p:nvSpPr>
        <p:spPr/>
        <p:txBody>
          <a:bodyPr/>
          <a:lstStyle/>
          <a:p>
            <a:fld id="{FA5E6648-562A-47E7-B013-7828C78F829B}" type="datetimeFigureOut">
              <a:rPr lang="en-US" smtClean="0"/>
              <a:t>7/24/2024</a:t>
            </a:fld>
            <a:endParaRPr lang="en-US"/>
          </a:p>
        </p:txBody>
      </p:sp>
      <p:sp>
        <p:nvSpPr>
          <p:cNvPr id="5" name="Footer Placeholder 4">
            <a:extLst>
              <a:ext uri="{FF2B5EF4-FFF2-40B4-BE49-F238E27FC236}">
                <a16:creationId xmlns:a16="http://schemas.microsoft.com/office/drawing/2014/main" id="{64ECAAE8-07E9-C5A5-F1ED-3424FE5CF4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C643CE-B8B9-D2A6-F2C1-01EE8C9BF3CD}"/>
              </a:ext>
            </a:extLst>
          </p:cNvPr>
          <p:cNvSpPr>
            <a:spLocks noGrp="1"/>
          </p:cNvSpPr>
          <p:nvPr>
            <p:ph type="sldNum" sz="quarter" idx="12"/>
          </p:nvPr>
        </p:nvSpPr>
        <p:spPr/>
        <p:txBody>
          <a:bodyPr/>
          <a:lstStyle/>
          <a:p>
            <a:fld id="{A1715949-0388-4E3A-98CA-21076FA46929}" type="slidenum">
              <a:rPr lang="en-US" smtClean="0"/>
              <a:t>‹#›</a:t>
            </a:fld>
            <a:endParaRPr lang="en-US"/>
          </a:p>
        </p:txBody>
      </p:sp>
    </p:spTree>
    <p:extLst>
      <p:ext uri="{BB962C8B-B14F-4D97-AF65-F5344CB8AC3E}">
        <p14:creationId xmlns:p14="http://schemas.microsoft.com/office/powerpoint/2010/main" val="3403786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8EB0-14A4-23A9-1D5B-E05DC127E85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075FBA75-B509-D90B-58CF-3709849BFB00}"/>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BE8FA5-3D77-CF56-385E-A6C2A48AA23D}"/>
              </a:ext>
            </a:extLst>
          </p:cNvPr>
          <p:cNvSpPr>
            <a:spLocks noGrp="1"/>
          </p:cNvSpPr>
          <p:nvPr>
            <p:ph type="dt" sz="half" idx="10"/>
          </p:nvPr>
        </p:nvSpPr>
        <p:spPr/>
        <p:txBody>
          <a:bodyPr/>
          <a:lstStyle/>
          <a:p>
            <a:fld id="{FA5E6648-562A-47E7-B013-7828C78F829B}" type="datetimeFigureOut">
              <a:rPr lang="en-US" smtClean="0"/>
              <a:t>7/24/2024</a:t>
            </a:fld>
            <a:endParaRPr lang="en-US"/>
          </a:p>
        </p:txBody>
      </p:sp>
      <p:sp>
        <p:nvSpPr>
          <p:cNvPr id="5" name="Footer Placeholder 4">
            <a:extLst>
              <a:ext uri="{FF2B5EF4-FFF2-40B4-BE49-F238E27FC236}">
                <a16:creationId xmlns:a16="http://schemas.microsoft.com/office/drawing/2014/main" id="{3D6F8FCD-D8F6-ABD2-325D-16A611B48D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B8DA57-9124-9105-7DDB-0AA026A5CF2D}"/>
              </a:ext>
            </a:extLst>
          </p:cNvPr>
          <p:cNvSpPr>
            <a:spLocks noGrp="1"/>
          </p:cNvSpPr>
          <p:nvPr>
            <p:ph type="sldNum" sz="quarter" idx="12"/>
          </p:nvPr>
        </p:nvSpPr>
        <p:spPr/>
        <p:txBody>
          <a:bodyPr/>
          <a:lstStyle/>
          <a:p>
            <a:fld id="{A1715949-0388-4E3A-98CA-21076FA46929}" type="slidenum">
              <a:rPr lang="en-US" smtClean="0"/>
              <a:t>‹#›</a:t>
            </a:fld>
            <a:endParaRPr lang="en-US"/>
          </a:p>
        </p:txBody>
      </p:sp>
    </p:spTree>
    <p:extLst>
      <p:ext uri="{BB962C8B-B14F-4D97-AF65-F5344CB8AC3E}">
        <p14:creationId xmlns:p14="http://schemas.microsoft.com/office/powerpoint/2010/main" val="2936772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0330-5F60-FA39-17A5-50E8A7AA9C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76238C-15F6-3F78-CCEE-115983A5A9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F24B6F-E7AA-8CF2-703A-E69343D0FEE5}"/>
              </a:ext>
            </a:extLst>
          </p:cNvPr>
          <p:cNvSpPr>
            <a:spLocks noGrp="1"/>
          </p:cNvSpPr>
          <p:nvPr>
            <p:ph type="dt" sz="half" idx="10"/>
          </p:nvPr>
        </p:nvSpPr>
        <p:spPr/>
        <p:txBody>
          <a:bodyPr/>
          <a:lstStyle/>
          <a:p>
            <a:fld id="{FA5E6648-562A-47E7-B013-7828C78F829B}" type="datetimeFigureOut">
              <a:rPr lang="en-US" smtClean="0"/>
              <a:t>7/24/2024</a:t>
            </a:fld>
            <a:endParaRPr lang="en-US"/>
          </a:p>
        </p:txBody>
      </p:sp>
      <p:sp>
        <p:nvSpPr>
          <p:cNvPr id="5" name="Footer Placeholder 4">
            <a:extLst>
              <a:ext uri="{FF2B5EF4-FFF2-40B4-BE49-F238E27FC236}">
                <a16:creationId xmlns:a16="http://schemas.microsoft.com/office/drawing/2014/main" id="{5B45C3CB-A742-5405-F4EA-585D8B3604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BDEB59-32F1-87CD-8944-771B3EB8D5D0}"/>
              </a:ext>
            </a:extLst>
          </p:cNvPr>
          <p:cNvSpPr>
            <a:spLocks noGrp="1"/>
          </p:cNvSpPr>
          <p:nvPr>
            <p:ph type="sldNum" sz="quarter" idx="12"/>
          </p:nvPr>
        </p:nvSpPr>
        <p:spPr/>
        <p:txBody>
          <a:bodyPr/>
          <a:lstStyle/>
          <a:p>
            <a:fld id="{A1715949-0388-4E3A-98CA-21076FA46929}" type="slidenum">
              <a:rPr lang="en-US" smtClean="0"/>
              <a:t>‹#›</a:t>
            </a:fld>
            <a:endParaRPr lang="en-US"/>
          </a:p>
        </p:txBody>
      </p:sp>
    </p:spTree>
    <p:extLst>
      <p:ext uri="{BB962C8B-B14F-4D97-AF65-F5344CB8AC3E}">
        <p14:creationId xmlns:p14="http://schemas.microsoft.com/office/powerpoint/2010/main" val="179640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CC952-5757-71A8-03BF-4F5DB164A5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40E032-79A5-DD0A-81C3-BCFFA37867D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975C4C-DA9E-C615-7A41-775ED60F251E}"/>
              </a:ext>
            </a:extLst>
          </p:cNvPr>
          <p:cNvSpPr>
            <a:spLocks noGrp="1"/>
          </p:cNvSpPr>
          <p:nvPr>
            <p:ph type="dt" sz="half" idx="10"/>
          </p:nvPr>
        </p:nvSpPr>
        <p:spPr/>
        <p:txBody>
          <a:bodyPr/>
          <a:lstStyle/>
          <a:p>
            <a:fld id="{FA5E6648-562A-47E7-B013-7828C78F829B}" type="datetimeFigureOut">
              <a:rPr lang="en-US" smtClean="0"/>
              <a:t>7/24/2024</a:t>
            </a:fld>
            <a:endParaRPr lang="en-US"/>
          </a:p>
        </p:txBody>
      </p:sp>
      <p:sp>
        <p:nvSpPr>
          <p:cNvPr id="5" name="Footer Placeholder 4">
            <a:extLst>
              <a:ext uri="{FF2B5EF4-FFF2-40B4-BE49-F238E27FC236}">
                <a16:creationId xmlns:a16="http://schemas.microsoft.com/office/drawing/2014/main" id="{1E744E60-1F0B-5C1B-2519-D835F892E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FF15B7-28A8-8E55-2DE5-9E1231DCDC4F}"/>
              </a:ext>
            </a:extLst>
          </p:cNvPr>
          <p:cNvSpPr>
            <a:spLocks noGrp="1"/>
          </p:cNvSpPr>
          <p:nvPr>
            <p:ph type="sldNum" sz="quarter" idx="12"/>
          </p:nvPr>
        </p:nvSpPr>
        <p:spPr/>
        <p:txBody>
          <a:bodyPr/>
          <a:lstStyle/>
          <a:p>
            <a:fld id="{A1715949-0388-4E3A-98CA-21076FA46929}" type="slidenum">
              <a:rPr lang="en-US" smtClean="0"/>
              <a:t>‹#›</a:t>
            </a:fld>
            <a:endParaRPr lang="en-US"/>
          </a:p>
        </p:txBody>
      </p:sp>
    </p:spTree>
    <p:extLst>
      <p:ext uri="{BB962C8B-B14F-4D97-AF65-F5344CB8AC3E}">
        <p14:creationId xmlns:p14="http://schemas.microsoft.com/office/powerpoint/2010/main" val="2091526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21A26-231C-B4C3-06D2-DDC66721D5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629BFA-A211-FA25-C167-CCD2F7934D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3FBFB4-1162-1961-B7CD-71718B48CD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BF5541-E7DB-38C8-17FC-BFC9784CECD0}"/>
              </a:ext>
            </a:extLst>
          </p:cNvPr>
          <p:cNvSpPr>
            <a:spLocks noGrp="1"/>
          </p:cNvSpPr>
          <p:nvPr>
            <p:ph type="dt" sz="half" idx="10"/>
          </p:nvPr>
        </p:nvSpPr>
        <p:spPr/>
        <p:txBody>
          <a:bodyPr/>
          <a:lstStyle/>
          <a:p>
            <a:fld id="{FA5E6648-562A-47E7-B013-7828C78F829B}" type="datetimeFigureOut">
              <a:rPr lang="en-US" smtClean="0"/>
              <a:t>7/24/2024</a:t>
            </a:fld>
            <a:endParaRPr lang="en-US"/>
          </a:p>
        </p:txBody>
      </p:sp>
      <p:sp>
        <p:nvSpPr>
          <p:cNvPr id="6" name="Footer Placeholder 5">
            <a:extLst>
              <a:ext uri="{FF2B5EF4-FFF2-40B4-BE49-F238E27FC236}">
                <a16:creationId xmlns:a16="http://schemas.microsoft.com/office/drawing/2014/main" id="{1B3A3E64-A5E6-7A60-3620-437B3FAEE5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10F8D1-2610-CAF7-F6A3-E92A402900B4}"/>
              </a:ext>
            </a:extLst>
          </p:cNvPr>
          <p:cNvSpPr>
            <a:spLocks noGrp="1"/>
          </p:cNvSpPr>
          <p:nvPr>
            <p:ph type="sldNum" sz="quarter" idx="12"/>
          </p:nvPr>
        </p:nvSpPr>
        <p:spPr/>
        <p:txBody>
          <a:bodyPr/>
          <a:lstStyle/>
          <a:p>
            <a:fld id="{A1715949-0388-4E3A-98CA-21076FA46929}" type="slidenum">
              <a:rPr lang="en-US" smtClean="0"/>
              <a:t>‹#›</a:t>
            </a:fld>
            <a:endParaRPr lang="en-US"/>
          </a:p>
        </p:txBody>
      </p:sp>
    </p:spTree>
    <p:extLst>
      <p:ext uri="{BB962C8B-B14F-4D97-AF65-F5344CB8AC3E}">
        <p14:creationId xmlns:p14="http://schemas.microsoft.com/office/powerpoint/2010/main" val="1173139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1276E-FBDF-5DAB-FFAF-CE495A5C2A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A502FA-BCE1-522F-F918-C50D77424D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64DB1A-7E5F-4303-FBB3-5767C7AB37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132347-10AE-578E-7533-C0C68AC1E8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199D8F-0044-9D4A-78C8-D04941D853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4F59E5-EFBE-9519-C88B-50F75CCC287B}"/>
              </a:ext>
            </a:extLst>
          </p:cNvPr>
          <p:cNvSpPr>
            <a:spLocks noGrp="1"/>
          </p:cNvSpPr>
          <p:nvPr>
            <p:ph type="dt" sz="half" idx="10"/>
          </p:nvPr>
        </p:nvSpPr>
        <p:spPr/>
        <p:txBody>
          <a:bodyPr/>
          <a:lstStyle/>
          <a:p>
            <a:fld id="{FA5E6648-562A-47E7-B013-7828C78F829B}" type="datetimeFigureOut">
              <a:rPr lang="en-US" smtClean="0"/>
              <a:t>7/24/2024</a:t>
            </a:fld>
            <a:endParaRPr lang="en-US"/>
          </a:p>
        </p:txBody>
      </p:sp>
      <p:sp>
        <p:nvSpPr>
          <p:cNvPr id="8" name="Footer Placeholder 7">
            <a:extLst>
              <a:ext uri="{FF2B5EF4-FFF2-40B4-BE49-F238E27FC236}">
                <a16:creationId xmlns:a16="http://schemas.microsoft.com/office/drawing/2014/main" id="{3CF350DD-8D75-3407-F309-3B4D084D39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0E01E7-4889-A220-E587-C0E914C48891}"/>
              </a:ext>
            </a:extLst>
          </p:cNvPr>
          <p:cNvSpPr>
            <a:spLocks noGrp="1"/>
          </p:cNvSpPr>
          <p:nvPr>
            <p:ph type="sldNum" sz="quarter" idx="12"/>
          </p:nvPr>
        </p:nvSpPr>
        <p:spPr/>
        <p:txBody>
          <a:bodyPr/>
          <a:lstStyle/>
          <a:p>
            <a:fld id="{A1715949-0388-4E3A-98CA-21076FA46929}" type="slidenum">
              <a:rPr lang="en-US" smtClean="0"/>
              <a:t>‹#›</a:t>
            </a:fld>
            <a:endParaRPr lang="en-US"/>
          </a:p>
        </p:txBody>
      </p:sp>
    </p:spTree>
    <p:extLst>
      <p:ext uri="{BB962C8B-B14F-4D97-AF65-F5344CB8AC3E}">
        <p14:creationId xmlns:p14="http://schemas.microsoft.com/office/powerpoint/2010/main" val="2090547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DD17E-C6A5-9077-0086-C57A0FF0A7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A73902-3D98-C650-CC96-BB7A54D03631}"/>
              </a:ext>
            </a:extLst>
          </p:cNvPr>
          <p:cNvSpPr>
            <a:spLocks noGrp="1"/>
          </p:cNvSpPr>
          <p:nvPr>
            <p:ph type="dt" sz="half" idx="10"/>
          </p:nvPr>
        </p:nvSpPr>
        <p:spPr/>
        <p:txBody>
          <a:bodyPr/>
          <a:lstStyle/>
          <a:p>
            <a:fld id="{FA5E6648-562A-47E7-B013-7828C78F829B}" type="datetimeFigureOut">
              <a:rPr lang="en-US" smtClean="0"/>
              <a:t>7/24/2024</a:t>
            </a:fld>
            <a:endParaRPr lang="en-US"/>
          </a:p>
        </p:txBody>
      </p:sp>
      <p:sp>
        <p:nvSpPr>
          <p:cNvPr id="4" name="Footer Placeholder 3">
            <a:extLst>
              <a:ext uri="{FF2B5EF4-FFF2-40B4-BE49-F238E27FC236}">
                <a16:creationId xmlns:a16="http://schemas.microsoft.com/office/drawing/2014/main" id="{BFBA0730-11E4-FCA9-FF01-E432AC7753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F5B7E7-8072-ABDA-A65A-69CEF7106FF7}"/>
              </a:ext>
            </a:extLst>
          </p:cNvPr>
          <p:cNvSpPr>
            <a:spLocks noGrp="1"/>
          </p:cNvSpPr>
          <p:nvPr>
            <p:ph type="sldNum" sz="quarter" idx="12"/>
          </p:nvPr>
        </p:nvSpPr>
        <p:spPr/>
        <p:txBody>
          <a:bodyPr/>
          <a:lstStyle/>
          <a:p>
            <a:fld id="{A1715949-0388-4E3A-98CA-21076FA46929}" type="slidenum">
              <a:rPr lang="en-US" smtClean="0"/>
              <a:t>‹#›</a:t>
            </a:fld>
            <a:endParaRPr lang="en-US"/>
          </a:p>
        </p:txBody>
      </p:sp>
    </p:spTree>
    <p:extLst>
      <p:ext uri="{BB962C8B-B14F-4D97-AF65-F5344CB8AC3E}">
        <p14:creationId xmlns:p14="http://schemas.microsoft.com/office/powerpoint/2010/main" val="1297379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9BA30C-856C-C250-745A-2A0C286F197E}"/>
              </a:ext>
            </a:extLst>
          </p:cNvPr>
          <p:cNvSpPr>
            <a:spLocks noGrp="1"/>
          </p:cNvSpPr>
          <p:nvPr>
            <p:ph type="dt" sz="half" idx="10"/>
          </p:nvPr>
        </p:nvSpPr>
        <p:spPr/>
        <p:txBody>
          <a:bodyPr/>
          <a:lstStyle/>
          <a:p>
            <a:fld id="{FA5E6648-562A-47E7-B013-7828C78F829B}" type="datetimeFigureOut">
              <a:rPr lang="en-US" smtClean="0"/>
              <a:t>7/24/2024</a:t>
            </a:fld>
            <a:endParaRPr lang="en-US"/>
          </a:p>
        </p:txBody>
      </p:sp>
      <p:sp>
        <p:nvSpPr>
          <p:cNvPr id="3" name="Footer Placeholder 2">
            <a:extLst>
              <a:ext uri="{FF2B5EF4-FFF2-40B4-BE49-F238E27FC236}">
                <a16:creationId xmlns:a16="http://schemas.microsoft.com/office/drawing/2014/main" id="{1084B6D3-94B5-B329-C73D-ED58278C12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9A99B1-C543-5F51-1747-DBAD76071C4B}"/>
              </a:ext>
            </a:extLst>
          </p:cNvPr>
          <p:cNvSpPr>
            <a:spLocks noGrp="1"/>
          </p:cNvSpPr>
          <p:nvPr>
            <p:ph type="sldNum" sz="quarter" idx="12"/>
          </p:nvPr>
        </p:nvSpPr>
        <p:spPr/>
        <p:txBody>
          <a:bodyPr/>
          <a:lstStyle/>
          <a:p>
            <a:fld id="{A1715949-0388-4E3A-98CA-21076FA46929}" type="slidenum">
              <a:rPr lang="en-US" smtClean="0"/>
              <a:t>‹#›</a:t>
            </a:fld>
            <a:endParaRPr lang="en-US"/>
          </a:p>
        </p:txBody>
      </p:sp>
    </p:spTree>
    <p:extLst>
      <p:ext uri="{BB962C8B-B14F-4D97-AF65-F5344CB8AC3E}">
        <p14:creationId xmlns:p14="http://schemas.microsoft.com/office/powerpoint/2010/main" val="514778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B60D-B728-6A48-10AC-1C6D962173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8F2FDA-C278-F27D-653E-A24C0F1B1B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8A09B0-C45E-DD9D-132B-9E7086A28C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5E1678-C94D-1544-9DD1-84E828492C2D}"/>
              </a:ext>
            </a:extLst>
          </p:cNvPr>
          <p:cNvSpPr>
            <a:spLocks noGrp="1"/>
          </p:cNvSpPr>
          <p:nvPr>
            <p:ph type="dt" sz="half" idx="10"/>
          </p:nvPr>
        </p:nvSpPr>
        <p:spPr/>
        <p:txBody>
          <a:bodyPr/>
          <a:lstStyle/>
          <a:p>
            <a:fld id="{FA5E6648-562A-47E7-B013-7828C78F829B}" type="datetimeFigureOut">
              <a:rPr lang="en-US" smtClean="0"/>
              <a:t>7/24/2024</a:t>
            </a:fld>
            <a:endParaRPr lang="en-US"/>
          </a:p>
        </p:txBody>
      </p:sp>
      <p:sp>
        <p:nvSpPr>
          <p:cNvPr id="6" name="Footer Placeholder 5">
            <a:extLst>
              <a:ext uri="{FF2B5EF4-FFF2-40B4-BE49-F238E27FC236}">
                <a16:creationId xmlns:a16="http://schemas.microsoft.com/office/drawing/2014/main" id="{6673BF77-2CDE-4111-47F2-969E4994C2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6A50A1-0FD7-3597-9489-4CE67C0C3404}"/>
              </a:ext>
            </a:extLst>
          </p:cNvPr>
          <p:cNvSpPr>
            <a:spLocks noGrp="1"/>
          </p:cNvSpPr>
          <p:nvPr>
            <p:ph type="sldNum" sz="quarter" idx="12"/>
          </p:nvPr>
        </p:nvSpPr>
        <p:spPr/>
        <p:txBody>
          <a:bodyPr/>
          <a:lstStyle/>
          <a:p>
            <a:fld id="{A1715949-0388-4E3A-98CA-21076FA46929}" type="slidenum">
              <a:rPr lang="en-US" smtClean="0"/>
              <a:t>‹#›</a:t>
            </a:fld>
            <a:endParaRPr lang="en-US"/>
          </a:p>
        </p:txBody>
      </p:sp>
    </p:spTree>
    <p:extLst>
      <p:ext uri="{BB962C8B-B14F-4D97-AF65-F5344CB8AC3E}">
        <p14:creationId xmlns:p14="http://schemas.microsoft.com/office/powerpoint/2010/main" val="1926799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BBCB8-E3C6-EED0-990D-ED15D9A665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C62521-42D0-726A-F825-743700EBBC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5795D5-F52B-3F90-17D2-8CC163375D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8BAF68-5301-2B3A-7044-8E6D75F6BFDF}"/>
              </a:ext>
            </a:extLst>
          </p:cNvPr>
          <p:cNvSpPr>
            <a:spLocks noGrp="1"/>
          </p:cNvSpPr>
          <p:nvPr>
            <p:ph type="dt" sz="half" idx="10"/>
          </p:nvPr>
        </p:nvSpPr>
        <p:spPr/>
        <p:txBody>
          <a:bodyPr/>
          <a:lstStyle/>
          <a:p>
            <a:fld id="{FA5E6648-562A-47E7-B013-7828C78F829B}" type="datetimeFigureOut">
              <a:rPr lang="en-US" smtClean="0"/>
              <a:t>7/24/2024</a:t>
            </a:fld>
            <a:endParaRPr lang="en-US"/>
          </a:p>
        </p:txBody>
      </p:sp>
      <p:sp>
        <p:nvSpPr>
          <p:cNvPr id="6" name="Footer Placeholder 5">
            <a:extLst>
              <a:ext uri="{FF2B5EF4-FFF2-40B4-BE49-F238E27FC236}">
                <a16:creationId xmlns:a16="http://schemas.microsoft.com/office/drawing/2014/main" id="{B38084F0-3A46-3583-F994-F9EDEA4AE7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7CE38C-5B80-EC66-3B0E-0EA7863BFB34}"/>
              </a:ext>
            </a:extLst>
          </p:cNvPr>
          <p:cNvSpPr>
            <a:spLocks noGrp="1"/>
          </p:cNvSpPr>
          <p:nvPr>
            <p:ph type="sldNum" sz="quarter" idx="12"/>
          </p:nvPr>
        </p:nvSpPr>
        <p:spPr/>
        <p:txBody>
          <a:bodyPr/>
          <a:lstStyle/>
          <a:p>
            <a:fld id="{A1715949-0388-4E3A-98CA-21076FA46929}" type="slidenum">
              <a:rPr lang="en-US" smtClean="0"/>
              <a:t>‹#›</a:t>
            </a:fld>
            <a:endParaRPr lang="en-US"/>
          </a:p>
        </p:txBody>
      </p:sp>
    </p:spTree>
    <p:extLst>
      <p:ext uri="{BB962C8B-B14F-4D97-AF65-F5344CB8AC3E}">
        <p14:creationId xmlns:p14="http://schemas.microsoft.com/office/powerpoint/2010/main" val="1852620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9000C3-4730-EF5B-D187-90C0FD7A47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D8C1CF-0392-44AF-2EBB-88EEC98A70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3EDEEA-A85B-5823-B7FC-A04B613D21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A5E6648-562A-47E7-B013-7828C78F829B}" type="datetimeFigureOut">
              <a:rPr lang="en-US" smtClean="0"/>
              <a:t>7/24/2024</a:t>
            </a:fld>
            <a:endParaRPr lang="en-US"/>
          </a:p>
        </p:txBody>
      </p:sp>
      <p:sp>
        <p:nvSpPr>
          <p:cNvPr id="5" name="Footer Placeholder 4">
            <a:extLst>
              <a:ext uri="{FF2B5EF4-FFF2-40B4-BE49-F238E27FC236}">
                <a16:creationId xmlns:a16="http://schemas.microsoft.com/office/drawing/2014/main" id="{F6A3BBD9-3024-F50A-AD7A-9A2908B43A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62D1217-5D16-5817-2A51-E9676CB3D3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1715949-0388-4E3A-98CA-21076FA46929}" type="slidenum">
              <a:rPr lang="en-US" smtClean="0"/>
              <a:t>‹#›</a:t>
            </a:fld>
            <a:endParaRPr lang="en-US"/>
          </a:p>
        </p:txBody>
      </p:sp>
    </p:spTree>
    <p:extLst>
      <p:ext uri="{BB962C8B-B14F-4D97-AF65-F5344CB8AC3E}">
        <p14:creationId xmlns:p14="http://schemas.microsoft.com/office/powerpoint/2010/main" val="2992701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image" Target="../media/image2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12.xml"/><Relationship Id="rId7" Type="http://schemas.openxmlformats.org/officeDocument/2006/relationships/diagramLayout" Target="../diagrams/layou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image" Target="../media/image7.jpeg"/><Relationship Id="rId10" Type="http://schemas.microsoft.com/office/2007/relationships/diagramDrawing" Target="../diagrams/drawing1.xml"/><Relationship Id="rId4" Type="http://schemas.openxmlformats.org/officeDocument/2006/relationships/notesSlide" Target="../notesSlides/notesSlide4.xml"/><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12.xml"/><Relationship Id="rId7" Type="http://schemas.openxmlformats.org/officeDocument/2006/relationships/diagramQuickStyle" Target="../diagrams/quickStyle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7.xml"/><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12.xml"/><Relationship Id="rId7" Type="http://schemas.openxmlformats.org/officeDocument/2006/relationships/diagramLayout" Target="../diagrams/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Data" Target="../diagrams/data3.xml"/><Relationship Id="rId11" Type="http://schemas.openxmlformats.org/officeDocument/2006/relationships/image" Target="../media/image2.png"/><Relationship Id="rId5" Type="http://schemas.openxmlformats.org/officeDocument/2006/relationships/image" Target="../media/image11.png"/><Relationship Id="rId10" Type="http://schemas.microsoft.com/office/2007/relationships/diagramDrawing" Target="../diagrams/drawing3.xml"/><Relationship Id="rId4" Type="http://schemas.openxmlformats.org/officeDocument/2006/relationships/notesSlide" Target="../notesSlides/notesSlide8.xml"/><Relationship Id="rId9" Type="http://schemas.openxmlformats.org/officeDocument/2006/relationships/diagramColors" Target="../diagrams/colors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12191999" cy="6858000"/>
          </a:xfrm>
          <a:prstGeom prst="rect">
            <a:avLst/>
          </a:prstGeom>
          <a:gradFill>
            <a:gsLst>
              <a:gs pos="0">
                <a:schemeClr val="accent1">
                  <a:lumMod val="50000"/>
                </a:schemeClr>
              </a:gs>
              <a:gs pos="100000">
                <a:srgbClr val="000000"/>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A2875D7-3769-4291-959E-9FAD764A7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3385" y="13128"/>
            <a:ext cx="3620802" cy="6844872"/>
          </a:xfrm>
          <a:prstGeom prst="rect">
            <a:avLst/>
          </a:prstGeom>
          <a:gradFill>
            <a:gsLst>
              <a:gs pos="0">
                <a:srgbClr val="000000">
                  <a:alpha val="72000"/>
                </a:srgbClr>
              </a:gs>
              <a:gs pos="98000">
                <a:schemeClr val="accent1">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AAF055B3-1F95-4ABA-BFE4-A58320A82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07414" y="0"/>
            <a:ext cx="8584585" cy="6400798"/>
          </a:xfrm>
          <a:prstGeom prst="rect">
            <a:avLst/>
          </a:prstGeom>
          <a:gradFill>
            <a:gsLst>
              <a:gs pos="0">
                <a:schemeClr val="accent1">
                  <a:lumMod val="75000"/>
                  <a:alpha val="50000"/>
                </a:schemeClr>
              </a:gs>
              <a:gs pos="99000">
                <a:srgbClr val="000000">
                  <a:alpha val="65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35682F0-7BC6-4526-8BFA-58EA002C80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1348001" y="892771"/>
            <a:ext cx="4675167" cy="5009112"/>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43000">
                <a:schemeClr val="accent1">
                  <a:lumMod val="60000"/>
                  <a:lumOff val="40000"/>
                  <a:alpha val="0"/>
                </a:schemeClr>
              </a:gs>
              <a:gs pos="100000">
                <a:schemeClr val="accent1">
                  <a:alpha val="2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B5EF40D-FE5E-9573-85EA-E70E5BD12620}"/>
              </a:ext>
            </a:extLst>
          </p:cNvPr>
          <p:cNvSpPr>
            <a:spLocks noGrp="1"/>
          </p:cNvSpPr>
          <p:nvPr>
            <p:ph type="ctrTitle"/>
          </p:nvPr>
        </p:nvSpPr>
        <p:spPr>
          <a:xfrm>
            <a:off x="4221803" y="1173479"/>
            <a:ext cx="6598597" cy="2336483"/>
          </a:xfrm>
        </p:spPr>
        <p:txBody>
          <a:bodyPr>
            <a:normAutofit/>
          </a:bodyPr>
          <a:lstStyle/>
          <a:p>
            <a:pPr algn="l"/>
            <a:r>
              <a:rPr lang="en-US" sz="4800">
                <a:solidFill>
                  <a:srgbClr val="FFFFFF"/>
                </a:solidFill>
              </a:rPr>
              <a:t>Predictive Modeling for Hotel Booking Cancellations</a:t>
            </a:r>
          </a:p>
        </p:txBody>
      </p:sp>
      <p:sp>
        <p:nvSpPr>
          <p:cNvPr id="3" name="Subtitle 2">
            <a:extLst>
              <a:ext uri="{FF2B5EF4-FFF2-40B4-BE49-F238E27FC236}">
                <a16:creationId xmlns:a16="http://schemas.microsoft.com/office/drawing/2014/main" id="{6D175053-0799-54AC-9564-026AD5E8D8DD}"/>
              </a:ext>
            </a:extLst>
          </p:cNvPr>
          <p:cNvSpPr>
            <a:spLocks noGrp="1"/>
          </p:cNvSpPr>
          <p:nvPr>
            <p:ph type="subTitle" idx="1"/>
          </p:nvPr>
        </p:nvSpPr>
        <p:spPr>
          <a:xfrm>
            <a:off x="4221803" y="3758499"/>
            <a:ext cx="6598597" cy="1741549"/>
          </a:xfrm>
        </p:spPr>
        <p:txBody>
          <a:bodyPr>
            <a:normAutofit/>
          </a:bodyPr>
          <a:lstStyle/>
          <a:p>
            <a:pPr algn="l"/>
            <a:r>
              <a:rPr lang="en-US">
                <a:solidFill>
                  <a:srgbClr val="FFFFFF"/>
                </a:solidFill>
              </a:rPr>
              <a:t>Analyzing and Forecasting Guest Cancellation Behavior</a:t>
            </a:r>
          </a:p>
          <a:p>
            <a:pPr algn="l"/>
            <a:r>
              <a:rPr lang="en-US">
                <a:solidFill>
                  <a:srgbClr val="FFFFFF"/>
                </a:solidFill>
              </a:rPr>
              <a:t>Author: Ali El Masri</a:t>
            </a:r>
          </a:p>
          <a:p>
            <a:pPr algn="l"/>
            <a:r>
              <a:rPr lang="en-US">
                <a:solidFill>
                  <a:srgbClr val="FFFFFF"/>
                </a:solidFill>
              </a:rPr>
              <a:t>Date: 07/21/2024</a:t>
            </a:r>
          </a:p>
        </p:txBody>
      </p:sp>
      <p:sp>
        <p:nvSpPr>
          <p:cNvPr id="63" name="Rectangle 62">
            <a:extLst>
              <a:ext uri="{FF2B5EF4-FFF2-40B4-BE49-F238E27FC236}">
                <a16:creationId xmlns:a16="http://schemas.microsoft.com/office/drawing/2014/main" id="{1F0DF0F3-0179-4A8A-92E0-932C473DA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89" y="13127"/>
            <a:ext cx="3620804" cy="6387672"/>
          </a:xfrm>
          <a:prstGeom prst="rect">
            <a:avLst/>
          </a:prstGeom>
          <a:gradFill>
            <a:gsLst>
              <a:gs pos="25000">
                <a:schemeClr val="accent1">
                  <a:lumMod val="75000"/>
                  <a:alpha val="0"/>
                </a:schemeClr>
              </a:gs>
              <a:gs pos="100000">
                <a:srgbClr val="000000">
                  <a:alpha val="50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ell on a counter&#10;&#10;Description automatically generated">
            <a:extLst>
              <a:ext uri="{FF2B5EF4-FFF2-40B4-BE49-F238E27FC236}">
                <a16:creationId xmlns:a16="http://schemas.microsoft.com/office/drawing/2014/main" id="{34E85927-8565-3B7A-84A4-E098A3B68291}"/>
              </a:ext>
            </a:extLst>
          </p:cNvPr>
          <p:cNvPicPr>
            <a:picLocks noChangeAspect="1"/>
          </p:cNvPicPr>
          <p:nvPr/>
        </p:nvPicPr>
        <p:blipFill>
          <a:blip r:embed="rId5"/>
          <a:srcRect l="11030" r="60357" b="-1"/>
          <a:stretch/>
        </p:blipFill>
        <p:spPr>
          <a:xfrm>
            <a:off x="1037820" y="896184"/>
            <a:ext cx="2569597" cy="5051526"/>
          </a:xfrm>
          <a:custGeom>
            <a:avLst/>
            <a:gdLst/>
            <a:ahLst/>
            <a:cxnLst/>
            <a:rect l="l" t="t" r="r" b="b"/>
            <a:pathLst>
              <a:path w="2569597" h="5051526">
                <a:moveTo>
                  <a:pt x="2525763" y="0"/>
                </a:moveTo>
                <a:lnTo>
                  <a:pt x="2569597" y="2214"/>
                </a:lnTo>
                <a:lnTo>
                  <a:pt x="2569597" y="5049313"/>
                </a:lnTo>
                <a:lnTo>
                  <a:pt x="2525763" y="5051526"/>
                </a:lnTo>
                <a:cubicBezTo>
                  <a:pt x="1130823" y="5051526"/>
                  <a:pt x="0" y="3920703"/>
                  <a:pt x="0" y="2525763"/>
                </a:cubicBezTo>
                <a:cubicBezTo>
                  <a:pt x="0" y="1130823"/>
                  <a:pt x="1130823" y="0"/>
                  <a:pt x="2525763" y="0"/>
                </a:cubicBezTo>
                <a:close/>
              </a:path>
            </a:pathLst>
          </a:custGeom>
        </p:spPr>
      </p:pic>
      <p:pic>
        <p:nvPicPr>
          <p:cNvPr id="29" name="Audio 28">
            <a:hlinkClick r:id="" action="ppaction://media"/>
            <a:extLst>
              <a:ext uri="{FF2B5EF4-FFF2-40B4-BE49-F238E27FC236}">
                <a16:creationId xmlns:a16="http://schemas.microsoft.com/office/drawing/2014/main" id="{1EC8A8F5-4F50-F2A9-816E-0F7D2948961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3523394"/>
      </p:ext>
    </p:extLst>
  </p:cSld>
  <p:clrMapOvr>
    <a:masterClrMapping/>
  </p:clrMapOvr>
  <mc:AlternateContent xmlns:mc="http://schemas.openxmlformats.org/markup-compatibility/2006">
    <mc:Choice xmlns:p14="http://schemas.microsoft.com/office/powerpoint/2010/main" Requires="p14">
      <p:transition spd="slow" p14:dur="2000" advTm="14943"/>
    </mc:Choice>
    <mc:Fallback>
      <p:transition spd="slow" advTm="14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par>
                                <p:cTn id="10" presetID="10" presetClass="entr" presetSubtype="0" fill="hold" grpId="0" nodeType="withEffect">
                                  <p:stCondLst>
                                    <p:cond delay="1500"/>
                                  </p:stCondLst>
                                  <p:iterate>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7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7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500"/>
                                  </p:stCondLst>
                                  <p:iterate>
                                    <p:tmPct val="10000"/>
                                  </p:iterate>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9"/>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73EDDF53-0851-48D4-A466-6FE0DCE91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2" cy="1576446"/>
            <a:chOff x="0" y="0"/>
            <a:chExt cx="12192002" cy="1576446"/>
          </a:xfrm>
        </p:grpSpPr>
        <p:sp>
          <p:nvSpPr>
            <p:cNvPr id="31" name="Rectangle 30">
              <a:extLst>
                <a:ext uri="{FF2B5EF4-FFF2-40B4-BE49-F238E27FC236}">
                  <a16:creationId xmlns:a16="http://schemas.microsoft.com/office/drawing/2014/main" id="{D074D04C-85E8-4A3E-90D7-86A10AE04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097020A-86B6-43BD-A2AA-66AE72CA31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0C6C743-32FE-4E24-AA22-45D3B1C7C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AE2F1A7-A0EE-F009-0B43-52EE6B1A8A4C}"/>
              </a:ext>
            </a:extLst>
          </p:cNvPr>
          <p:cNvSpPr>
            <a:spLocks noGrp="1"/>
          </p:cNvSpPr>
          <p:nvPr>
            <p:ph type="title"/>
          </p:nvPr>
        </p:nvSpPr>
        <p:spPr>
          <a:xfrm>
            <a:off x="1371600" y="407695"/>
            <a:ext cx="9724030" cy="834251"/>
          </a:xfrm>
        </p:spPr>
        <p:txBody>
          <a:bodyPr vert="horz" lIns="91440" tIns="45720" rIns="91440" bIns="45720" rtlCol="0" anchor="ctr">
            <a:normAutofit fontScale="90000"/>
          </a:bodyPr>
          <a:lstStyle/>
          <a:p>
            <a:r>
              <a:rPr lang="en-US" sz="4000" dirty="0">
                <a:solidFill>
                  <a:schemeClr val="bg1"/>
                </a:solidFill>
              </a:rPr>
              <a:t>Model Performance &amp; Evaluation Metrics:</a:t>
            </a:r>
            <a:br>
              <a:rPr lang="en-US" sz="4000" dirty="0"/>
            </a:br>
            <a:endParaRPr lang="en-US" sz="4000" dirty="0">
              <a:solidFill>
                <a:srgbClr val="FFFFFF"/>
              </a:solidFill>
            </a:endParaRPr>
          </a:p>
        </p:txBody>
      </p:sp>
      <p:pic>
        <p:nvPicPr>
          <p:cNvPr id="4" name="Picture 3" descr="A graph with a line&#10;&#10;Description automatically generated">
            <a:extLst>
              <a:ext uri="{FF2B5EF4-FFF2-40B4-BE49-F238E27FC236}">
                <a16:creationId xmlns:a16="http://schemas.microsoft.com/office/drawing/2014/main" id="{0CA435D3-D8B3-47B5-579E-D921FCDE0ECA}"/>
              </a:ext>
            </a:extLst>
          </p:cNvPr>
          <p:cNvPicPr>
            <a:picLocks noChangeAspect="1"/>
          </p:cNvPicPr>
          <p:nvPr/>
        </p:nvPicPr>
        <p:blipFill>
          <a:blip r:embed="rId5"/>
          <a:stretch>
            <a:fillRect/>
          </a:stretch>
        </p:blipFill>
        <p:spPr>
          <a:xfrm>
            <a:off x="143401" y="1575461"/>
            <a:ext cx="3413615" cy="2491939"/>
          </a:xfrm>
          <a:prstGeom prst="rect">
            <a:avLst/>
          </a:prstGeom>
        </p:spPr>
      </p:pic>
      <p:pic>
        <p:nvPicPr>
          <p:cNvPr id="6" name="Picture 5" descr="A blue and white squares&#10;&#10;Description automatically generated">
            <a:extLst>
              <a:ext uri="{FF2B5EF4-FFF2-40B4-BE49-F238E27FC236}">
                <a16:creationId xmlns:a16="http://schemas.microsoft.com/office/drawing/2014/main" id="{33A8B462-067D-AC03-0A1C-1F0BA8AE30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5640912" y="1575461"/>
            <a:ext cx="6551090" cy="5213136"/>
          </a:xfrm>
          <a:prstGeom prst="rect">
            <a:avLst/>
          </a:prstGeom>
          <a:noFill/>
        </p:spPr>
      </p:pic>
      <p:pic>
        <p:nvPicPr>
          <p:cNvPr id="5" name="Picture 4" descr="A line graph with numbers&#10;&#10;Description automatically generated">
            <a:extLst>
              <a:ext uri="{FF2B5EF4-FFF2-40B4-BE49-F238E27FC236}">
                <a16:creationId xmlns:a16="http://schemas.microsoft.com/office/drawing/2014/main" id="{8EFB345B-1CAC-F9DD-8749-5F1BF07261ED}"/>
              </a:ext>
            </a:extLst>
          </p:cNvPr>
          <p:cNvPicPr>
            <a:picLocks noChangeAspect="1"/>
          </p:cNvPicPr>
          <p:nvPr/>
        </p:nvPicPr>
        <p:blipFill>
          <a:blip r:embed="rId7"/>
          <a:stretch>
            <a:fillRect/>
          </a:stretch>
        </p:blipFill>
        <p:spPr>
          <a:xfrm>
            <a:off x="143400" y="4209592"/>
            <a:ext cx="3437157" cy="2491939"/>
          </a:xfrm>
          <a:prstGeom prst="rect">
            <a:avLst/>
          </a:prstGeom>
        </p:spPr>
      </p:pic>
      <p:sp>
        <p:nvSpPr>
          <p:cNvPr id="3" name="Text Placeholder 2">
            <a:extLst>
              <a:ext uri="{FF2B5EF4-FFF2-40B4-BE49-F238E27FC236}">
                <a16:creationId xmlns:a16="http://schemas.microsoft.com/office/drawing/2014/main" id="{7EA08440-34B6-E755-D1D1-3BBD48D14593}"/>
              </a:ext>
            </a:extLst>
          </p:cNvPr>
          <p:cNvSpPr>
            <a:spLocks noGrp="1"/>
          </p:cNvSpPr>
          <p:nvPr>
            <p:ph type="body" idx="1"/>
          </p:nvPr>
        </p:nvSpPr>
        <p:spPr>
          <a:xfrm>
            <a:off x="3580557" y="2481774"/>
            <a:ext cx="2036813" cy="2324922"/>
          </a:xfrm>
        </p:spPr>
        <p:txBody>
          <a:bodyPr vert="horz" lIns="91440" tIns="45720" rIns="91440" bIns="45720" rtlCol="0">
            <a:normAutofit/>
          </a:bodyPr>
          <a:lstStyle/>
          <a:p>
            <a:r>
              <a:rPr lang="en-US" sz="1700" dirty="0"/>
              <a:t>ROC Curve</a:t>
            </a:r>
          </a:p>
          <a:p>
            <a:r>
              <a:rPr lang="en-US" sz="1700" dirty="0"/>
              <a:t>Precision-Recall Curve</a:t>
            </a:r>
          </a:p>
          <a:p>
            <a:r>
              <a:rPr lang="en-US" sz="1700" dirty="0"/>
              <a:t>Confusion Matrix</a:t>
            </a:r>
          </a:p>
          <a:p>
            <a:pPr marL="0" indent="0">
              <a:buNone/>
            </a:pPr>
            <a:endParaRPr lang="en-US" sz="1700" dirty="0"/>
          </a:p>
        </p:txBody>
      </p:sp>
      <p:pic>
        <p:nvPicPr>
          <p:cNvPr id="76" name="Audio 75">
            <a:hlinkClick r:id="" action="ppaction://media"/>
            <a:extLst>
              <a:ext uri="{FF2B5EF4-FFF2-40B4-BE49-F238E27FC236}">
                <a16:creationId xmlns:a16="http://schemas.microsoft.com/office/drawing/2014/main" id="{70E1FB5B-E445-D427-E15B-ED1186E0CB2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24011718"/>
      </p:ext>
    </p:extLst>
  </p:cSld>
  <p:clrMapOvr>
    <a:masterClrMapping/>
  </p:clrMapOvr>
  <mc:AlternateContent xmlns:mc="http://schemas.openxmlformats.org/markup-compatibility/2006" xmlns:p14="http://schemas.microsoft.com/office/powerpoint/2010/main">
    <mc:Choice Requires="p14">
      <p:transition spd="slow" p14:dur="2000" advTm="120665"/>
    </mc:Choice>
    <mc:Fallback xmlns="">
      <p:transition spd="slow" advTm="120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B86E9A-1ECE-48DD-AAC5-AD4D23E31F0D}"/>
              </a:ext>
            </a:extLst>
          </p:cNvPr>
          <p:cNvSpPr>
            <a:spLocks noGrp="1"/>
          </p:cNvSpPr>
          <p:nvPr>
            <p:ph type="title"/>
          </p:nvPr>
        </p:nvSpPr>
        <p:spPr>
          <a:xfrm>
            <a:off x="1136397" y="502020"/>
            <a:ext cx="5323715" cy="1642970"/>
          </a:xfrm>
        </p:spPr>
        <p:txBody>
          <a:bodyPr vert="horz" lIns="91440" tIns="45720" rIns="91440" bIns="45720" rtlCol="0" anchor="b">
            <a:normAutofit/>
          </a:bodyPr>
          <a:lstStyle/>
          <a:p>
            <a:r>
              <a:rPr lang="en-US" sz="4000" kern="1200">
                <a:solidFill>
                  <a:schemeClr val="tx1"/>
                </a:solidFill>
                <a:latin typeface="+mj-lt"/>
                <a:ea typeface="+mj-ea"/>
                <a:cs typeface="+mj-cs"/>
              </a:rPr>
              <a:t>Conclusion</a:t>
            </a:r>
          </a:p>
        </p:txBody>
      </p:sp>
      <p:sp>
        <p:nvSpPr>
          <p:cNvPr id="3" name="Text Placeholder 2">
            <a:extLst>
              <a:ext uri="{FF2B5EF4-FFF2-40B4-BE49-F238E27FC236}">
                <a16:creationId xmlns:a16="http://schemas.microsoft.com/office/drawing/2014/main" id="{14FD806F-F53E-09DF-4EFB-86C53F83B836}"/>
              </a:ext>
            </a:extLst>
          </p:cNvPr>
          <p:cNvSpPr>
            <a:spLocks noGrp="1"/>
          </p:cNvSpPr>
          <p:nvPr>
            <p:ph type="body" idx="1"/>
          </p:nvPr>
        </p:nvSpPr>
        <p:spPr>
          <a:xfrm>
            <a:off x="1144923" y="2405894"/>
            <a:ext cx="5315189" cy="3535083"/>
          </a:xfrm>
        </p:spPr>
        <p:txBody>
          <a:bodyPr vert="horz" lIns="91440" tIns="45720" rIns="91440" bIns="45720" rtlCol="0" anchor="t">
            <a:normAutofit/>
          </a:bodyPr>
          <a:lstStyle/>
          <a:p>
            <a:r>
              <a:rPr lang="en-US" sz="1600" dirty="0"/>
              <a:t>Summary:</a:t>
            </a:r>
          </a:p>
          <a:p>
            <a:pPr marL="0" indent="0">
              <a:buNone/>
            </a:pPr>
            <a:r>
              <a:rPr lang="en-US" sz="1600" dirty="0"/>
              <a:t>- Neural network model showed the best performance. </a:t>
            </a:r>
          </a:p>
          <a:p>
            <a:pPr marL="0" indent="0">
              <a:buNone/>
            </a:pPr>
            <a:r>
              <a:rPr lang="en-US" sz="1600" dirty="0"/>
              <a:t>- Predictive modeling can significantly reduce booking cancellations.</a:t>
            </a:r>
          </a:p>
          <a:p>
            <a:endParaRPr lang="en-US" sz="1600" dirty="0"/>
          </a:p>
          <a:p>
            <a:r>
              <a:rPr lang="en-US" sz="1600" dirty="0"/>
              <a:t>Future Work:</a:t>
            </a:r>
          </a:p>
          <a:p>
            <a:pPr marL="0" indent="0">
              <a:buNone/>
            </a:pPr>
            <a:r>
              <a:rPr lang="en-US" sz="1600" dirty="0"/>
              <a:t>- Further tuning of models.</a:t>
            </a:r>
          </a:p>
          <a:p>
            <a:pPr marL="0" indent="0">
              <a:buNone/>
            </a:pPr>
            <a:r>
              <a:rPr lang="en-US" sz="1600" dirty="0"/>
              <a:t>- Incorporating cyclical feature encoding.</a:t>
            </a:r>
          </a:p>
          <a:p>
            <a:pPr marL="0" indent="0">
              <a:buNone/>
            </a:pPr>
            <a:r>
              <a:rPr lang="en-US" sz="1600" dirty="0"/>
              <a:t>- Experimenting with incremental learning techniques.</a:t>
            </a:r>
          </a:p>
        </p:txBody>
      </p:sp>
      <p:sp>
        <p:nvSpPr>
          <p:cNvPr id="11" name="Rectangle 1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graph of different sizes of objects&#10;&#10;Description automatically generated with medium confidence">
            <a:extLst>
              <a:ext uri="{FF2B5EF4-FFF2-40B4-BE49-F238E27FC236}">
                <a16:creationId xmlns:a16="http://schemas.microsoft.com/office/drawing/2014/main" id="{7FDE2AFC-1481-8B41-C4A2-E7C2B69FE9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7075967" y="2063459"/>
            <a:ext cx="4170530" cy="2762974"/>
          </a:xfrm>
          <a:prstGeom prst="rect">
            <a:avLst/>
          </a:prstGeom>
          <a:noFill/>
        </p:spPr>
      </p:pic>
      <p:pic>
        <p:nvPicPr>
          <p:cNvPr id="55" name="Audio 54">
            <a:hlinkClick r:id="" action="ppaction://media"/>
            <a:extLst>
              <a:ext uri="{FF2B5EF4-FFF2-40B4-BE49-F238E27FC236}">
                <a16:creationId xmlns:a16="http://schemas.microsoft.com/office/drawing/2014/main" id="{50C1D015-00F4-7365-4939-550137F7AA8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47521133"/>
      </p:ext>
    </p:extLst>
  </p:cSld>
  <p:clrMapOvr>
    <a:masterClrMapping/>
  </p:clrMapOvr>
  <mc:AlternateContent xmlns:mc="http://schemas.openxmlformats.org/markup-compatibility/2006" xmlns:p14="http://schemas.microsoft.com/office/powerpoint/2010/main">
    <mc:Choice Requires="p14">
      <p:transition spd="slow" p14:dur="2000" advTm="27934"/>
    </mc:Choice>
    <mc:Fallback xmlns="">
      <p:transition spd="slow" advTm="27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956A85-415E-6093-6B84-1A52588029BC}"/>
              </a:ext>
            </a:extLst>
          </p:cNvPr>
          <p:cNvSpPr>
            <a:spLocks noGrp="1"/>
          </p:cNvSpPr>
          <p:nvPr>
            <p:ph type="title"/>
          </p:nvPr>
        </p:nvSpPr>
        <p:spPr>
          <a:xfrm>
            <a:off x="1136397" y="502020"/>
            <a:ext cx="5323715" cy="1642970"/>
          </a:xfrm>
        </p:spPr>
        <p:txBody>
          <a:bodyPr vert="horz" lIns="91440" tIns="45720" rIns="91440" bIns="45720" rtlCol="0" anchor="b">
            <a:normAutofit/>
          </a:bodyPr>
          <a:lstStyle/>
          <a:p>
            <a:r>
              <a:rPr lang="en-US" sz="4000" kern="1200" dirty="0">
                <a:solidFill>
                  <a:schemeClr val="tx1"/>
                </a:solidFill>
                <a:latin typeface="+mj-lt"/>
                <a:ea typeface="+mj-ea"/>
                <a:cs typeface="+mj-cs"/>
              </a:rPr>
              <a:t>Introduction</a:t>
            </a:r>
          </a:p>
        </p:txBody>
      </p:sp>
      <p:sp>
        <p:nvSpPr>
          <p:cNvPr id="3" name="Text Placeholder 2">
            <a:extLst>
              <a:ext uri="{FF2B5EF4-FFF2-40B4-BE49-F238E27FC236}">
                <a16:creationId xmlns:a16="http://schemas.microsoft.com/office/drawing/2014/main" id="{7403B1B6-3B40-659F-391D-E2740600213F}"/>
              </a:ext>
            </a:extLst>
          </p:cNvPr>
          <p:cNvSpPr>
            <a:spLocks noGrp="1"/>
          </p:cNvSpPr>
          <p:nvPr>
            <p:ph type="body" idx="1"/>
          </p:nvPr>
        </p:nvSpPr>
        <p:spPr>
          <a:xfrm>
            <a:off x="1144923" y="2405894"/>
            <a:ext cx="5315189" cy="3535083"/>
          </a:xfrm>
        </p:spPr>
        <p:txBody>
          <a:bodyPr vert="horz" lIns="91440" tIns="45720" rIns="91440" bIns="45720" rtlCol="0" anchor="t">
            <a:normAutofit/>
          </a:bodyPr>
          <a:lstStyle/>
          <a:p>
            <a:r>
              <a:rPr lang="en-US" sz="1600" dirty="0"/>
              <a:t>Problem Statement:</a:t>
            </a:r>
          </a:p>
          <a:p>
            <a:pPr marL="0" indent="0">
              <a:buNone/>
            </a:pPr>
            <a:r>
              <a:rPr lang="en-US" sz="1600" dirty="0"/>
              <a:t>Booking cancellations lead to lost revenue and resource inefficiencies.</a:t>
            </a:r>
          </a:p>
          <a:p>
            <a:endParaRPr lang="en-US" sz="1600" dirty="0"/>
          </a:p>
          <a:p>
            <a:r>
              <a:rPr lang="en-US" sz="1600" dirty="0"/>
              <a:t>Objective:</a:t>
            </a:r>
          </a:p>
          <a:p>
            <a:pPr marL="0" indent="0">
              <a:buNone/>
            </a:pPr>
            <a:r>
              <a:rPr lang="en-US" sz="1600" dirty="0"/>
              <a:t> To develop predictive models to forecast cancellations.</a:t>
            </a:r>
          </a:p>
          <a:p>
            <a:endParaRPr lang="en-US" sz="1600" dirty="0"/>
          </a:p>
          <a:p>
            <a:r>
              <a:rPr lang="en-US" sz="1600" dirty="0"/>
              <a:t>Benefits:</a:t>
            </a:r>
          </a:p>
          <a:p>
            <a:pPr marL="0" indent="0">
              <a:buNone/>
            </a:pPr>
            <a:r>
              <a:rPr lang="en-US" sz="1600" dirty="0"/>
              <a:t>Enhances operational efficiency, revenue management, and customer satisfaction.</a:t>
            </a:r>
          </a:p>
        </p:txBody>
      </p:sp>
      <p:sp>
        <p:nvSpPr>
          <p:cNvPr id="25" name="Rectangle 24">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Hierarchy">
            <a:extLst>
              <a:ext uri="{FF2B5EF4-FFF2-40B4-BE49-F238E27FC236}">
                <a16:creationId xmlns:a16="http://schemas.microsoft.com/office/drawing/2014/main" id="{C58FB3C5-F6A1-E17B-1B1E-45526A23F2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75967" y="1359681"/>
            <a:ext cx="4170530" cy="4170530"/>
          </a:xfrm>
          <a:prstGeom prst="rect">
            <a:avLst/>
          </a:prstGeom>
        </p:spPr>
      </p:pic>
      <p:pic>
        <p:nvPicPr>
          <p:cNvPr id="42" name="Audio 41">
            <a:hlinkClick r:id="" action="ppaction://media"/>
            <a:extLst>
              <a:ext uri="{FF2B5EF4-FFF2-40B4-BE49-F238E27FC236}">
                <a16:creationId xmlns:a16="http://schemas.microsoft.com/office/drawing/2014/main" id="{9A3A32C9-A749-0953-A3E8-8E5BEE87DDA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25277648"/>
      </p:ext>
    </p:extLst>
  </p:cSld>
  <p:clrMapOvr>
    <a:masterClrMapping/>
  </p:clrMapOvr>
  <mc:AlternateContent xmlns:mc="http://schemas.openxmlformats.org/markup-compatibility/2006">
    <mc:Choice xmlns:p14="http://schemas.microsoft.com/office/powerpoint/2010/main" Requires="p14">
      <p:transition spd="slow" p14:dur="2000" advTm="24029"/>
    </mc:Choice>
    <mc:Fallback>
      <p:transition spd="slow" advTm="24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73EDDF53-0851-48D4-A466-6FE0DCE91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2" cy="1576446"/>
            <a:chOff x="0" y="0"/>
            <a:chExt cx="12192002" cy="1576446"/>
          </a:xfrm>
        </p:grpSpPr>
        <p:sp>
          <p:nvSpPr>
            <p:cNvPr id="85" name="Rectangle 84">
              <a:extLst>
                <a:ext uri="{FF2B5EF4-FFF2-40B4-BE49-F238E27FC236}">
                  <a16:creationId xmlns:a16="http://schemas.microsoft.com/office/drawing/2014/main" id="{D074D04C-85E8-4A3E-90D7-86A10AE04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097020A-86B6-43BD-A2AA-66AE72CA31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20C6C743-32FE-4E24-AA22-45D3B1C7C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0BFEF7A-B398-A7F3-047E-73B6F03F3D87}"/>
              </a:ext>
            </a:extLst>
          </p:cNvPr>
          <p:cNvSpPr>
            <a:spLocks noGrp="1"/>
          </p:cNvSpPr>
          <p:nvPr>
            <p:ph type="title"/>
          </p:nvPr>
        </p:nvSpPr>
        <p:spPr>
          <a:xfrm>
            <a:off x="1371600" y="407695"/>
            <a:ext cx="9724030" cy="834251"/>
          </a:xfrm>
        </p:spPr>
        <p:txBody>
          <a:bodyPr vert="horz" lIns="91440" tIns="45720" rIns="91440" bIns="45720" rtlCol="0" anchor="ctr">
            <a:normAutofit/>
          </a:bodyPr>
          <a:lstStyle/>
          <a:p>
            <a:r>
              <a:rPr lang="en-US" sz="4000">
                <a:solidFill>
                  <a:srgbClr val="FFFFFF"/>
                </a:solidFill>
              </a:rPr>
              <a:t>Exploratory Data Analysis (EDA)</a:t>
            </a:r>
          </a:p>
        </p:txBody>
      </p:sp>
      <p:pic>
        <p:nvPicPr>
          <p:cNvPr id="7" name="Picture 6" descr="A graph with blue bars&#10;&#10;Description automatically generated">
            <a:extLst>
              <a:ext uri="{FF2B5EF4-FFF2-40B4-BE49-F238E27FC236}">
                <a16:creationId xmlns:a16="http://schemas.microsoft.com/office/drawing/2014/main" id="{D2F72A5C-823B-4303-771C-84C2086E8BD5}"/>
              </a:ext>
            </a:extLst>
          </p:cNvPr>
          <p:cNvPicPr>
            <a:picLocks noChangeAspect="1"/>
          </p:cNvPicPr>
          <p:nvPr/>
        </p:nvPicPr>
        <p:blipFill>
          <a:blip r:embed="rId5">
            <a:extLst>
              <a:ext uri="{28A0092B-C50C-407E-A947-70E740481C1C}">
                <a14:useLocalDpi xmlns:a14="http://schemas.microsoft.com/office/drawing/2010/main" val="0"/>
              </a:ext>
            </a:extLst>
          </a:blip>
          <a:srcRect l="600" r="-5" b="-5"/>
          <a:stretch/>
        </p:blipFill>
        <p:spPr>
          <a:xfrm>
            <a:off x="1252708" y="2362499"/>
            <a:ext cx="2826938" cy="2133001"/>
          </a:xfrm>
          <a:prstGeom prst="rect">
            <a:avLst/>
          </a:prstGeom>
        </p:spPr>
      </p:pic>
      <p:pic>
        <p:nvPicPr>
          <p:cNvPr id="5" name="Picture 4" descr="A graph with blue bars&#10;&#10;Description automatically generated with medium confidence">
            <a:extLst>
              <a:ext uri="{FF2B5EF4-FFF2-40B4-BE49-F238E27FC236}">
                <a16:creationId xmlns:a16="http://schemas.microsoft.com/office/drawing/2014/main" id="{BC205474-7E93-9FFA-754C-874B5A95E72B}"/>
              </a:ext>
            </a:extLst>
          </p:cNvPr>
          <p:cNvPicPr>
            <a:picLocks noChangeAspect="1"/>
          </p:cNvPicPr>
          <p:nvPr/>
        </p:nvPicPr>
        <p:blipFill>
          <a:blip r:embed="rId6">
            <a:extLst>
              <a:ext uri="{28A0092B-C50C-407E-A947-70E740481C1C}">
                <a14:useLocalDpi xmlns:a14="http://schemas.microsoft.com/office/drawing/2010/main" val="0"/>
              </a:ext>
            </a:extLst>
          </a:blip>
          <a:srcRect l="32028" r="28292" b="1"/>
          <a:stretch/>
        </p:blipFill>
        <p:spPr>
          <a:xfrm>
            <a:off x="4403234" y="2362499"/>
            <a:ext cx="1692766" cy="2133001"/>
          </a:xfrm>
          <a:prstGeom prst="rect">
            <a:avLst/>
          </a:prstGeom>
        </p:spPr>
      </p:pic>
      <p:sp>
        <p:nvSpPr>
          <p:cNvPr id="3" name="Text Placeholder 2">
            <a:extLst>
              <a:ext uri="{FF2B5EF4-FFF2-40B4-BE49-F238E27FC236}">
                <a16:creationId xmlns:a16="http://schemas.microsoft.com/office/drawing/2014/main" id="{76BED9A1-59DE-04D1-A7CA-F4B0A333ADDB}"/>
              </a:ext>
            </a:extLst>
          </p:cNvPr>
          <p:cNvSpPr>
            <a:spLocks noGrp="1"/>
          </p:cNvSpPr>
          <p:nvPr>
            <p:ph type="body" idx="1"/>
          </p:nvPr>
        </p:nvSpPr>
        <p:spPr>
          <a:xfrm>
            <a:off x="1371601" y="4786744"/>
            <a:ext cx="9448800" cy="1442631"/>
          </a:xfrm>
        </p:spPr>
        <p:txBody>
          <a:bodyPr vert="horz" lIns="91440" tIns="45720" rIns="91440" bIns="45720" rtlCol="0">
            <a:normAutofit/>
          </a:bodyPr>
          <a:lstStyle/>
          <a:p>
            <a:r>
              <a:rPr lang="en-US" sz="1700" dirty="0"/>
              <a:t>Findings:</a:t>
            </a:r>
          </a:p>
          <a:p>
            <a:pPr marL="0" indent="0">
              <a:buNone/>
            </a:pPr>
            <a:r>
              <a:rPr lang="en-US" sz="1700" dirty="0"/>
              <a:t>High correlation between lead time and cancellations.</a:t>
            </a:r>
          </a:p>
          <a:p>
            <a:pPr marL="0" indent="0">
              <a:buNone/>
            </a:pPr>
            <a:r>
              <a:rPr lang="en-US" sz="1700" dirty="0"/>
              <a:t>Differences in cancellation behavior by market segment and deposit type.</a:t>
            </a:r>
          </a:p>
          <a:p>
            <a:pPr marL="0" indent="0">
              <a:buNone/>
            </a:pPr>
            <a:r>
              <a:rPr lang="en-US" sz="1700" dirty="0"/>
              <a:t>Seasonal trends in cancellations.</a:t>
            </a:r>
          </a:p>
          <a:p>
            <a:endParaRPr lang="en-US" sz="1700" dirty="0"/>
          </a:p>
        </p:txBody>
      </p:sp>
      <p:pic>
        <p:nvPicPr>
          <p:cNvPr id="20" name="Audio 19">
            <a:hlinkClick r:id="" action="ppaction://media"/>
            <a:extLst>
              <a:ext uri="{FF2B5EF4-FFF2-40B4-BE49-F238E27FC236}">
                <a16:creationId xmlns:a16="http://schemas.microsoft.com/office/drawing/2014/main" id="{C42F1976-34CC-EB4F-C662-CE165B25284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10654484"/>
      </p:ext>
    </p:extLst>
  </p:cSld>
  <p:clrMapOvr>
    <a:masterClrMapping/>
  </p:clrMapOvr>
  <mc:AlternateContent xmlns:mc="http://schemas.openxmlformats.org/markup-compatibility/2006">
    <mc:Choice xmlns:p14="http://schemas.microsoft.com/office/powerpoint/2010/main" Requires="p14">
      <p:transition spd="slow" p14:dur="2000" advTm="24919"/>
    </mc:Choice>
    <mc:Fallback>
      <p:transition spd="slow" advTm="249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C95EA260-FFEF-8FC7-851D-CEB240E77EF5}"/>
              </a:ext>
            </a:extLst>
          </p:cNvPr>
          <p:cNvPicPr>
            <a:picLocks noChangeAspect="1"/>
          </p:cNvPicPr>
          <p:nvPr/>
        </p:nvPicPr>
        <p:blipFill>
          <a:blip r:embed="rId5">
            <a:duotone>
              <a:prstClr val="black"/>
              <a:schemeClr val="tx2">
                <a:tint val="45000"/>
                <a:satMod val="400000"/>
              </a:schemeClr>
            </a:duotone>
            <a:alphaModFix amt="25000"/>
          </a:blip>
          <a:srcRect t="7017" b="8713"/>
          <a:stretch/>
        </p:blipFill>
        <p:spPr>
          <a:xfrm>
            <a:off x="20" y="10"/>
            <a:ext cx="12191980" cy="6857990"/>
          </a:xfrm>
          <a:prstGeom prst="rect">
            <a:avLst/>
          </a:prstGeom>
        </p:spPr>
      </p:pic>
      <p:sp>
        <p:nvSpPr>
          <p:cNvPr id="2" name="Title 1">
            <a:extLst>
              <a:ext uri="{FF2B5EF4-FFF2-40B4-BE49-F238E27FC236}">
                <a16:creationId xmlns:a16="http://schemas.microsoft.com/office/drawing/2014/main" id="{B7BAE4A3-7256-5438-1BEB-A886897549B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Data Preprocessing</a:t>
            </a:r>
          </a:p>
        </p:txBody>
      </p:sp>
      <p:graphicFrame>
        <p:nvGraphicFramePr>
          <p:cNvPr id="24" name="Text Placeholder 2">
            <a:extLst>
              <a:ext uri="{FF2B5EF4-FFF2-40B4-BE49-F238E27FC236}">
                <a16:creationId xmlns:a16="http://schemas.microsoft.com/office/drawing/2014/main" id="{5F391818-78B8-E5EF-9AFB-60F3230D9620}"/>
              </a:ext>
            </a:extLst>
          </p:cNvPr>
          <p:cNvGraphicFramePr/>
          <p:nvPr>
            <p:extLst>
              <p:ext uri="{D42A27DB-BD31-4B8C-83A1-F6EECF244321}">
                <p14:modId xmlns:p14="http://schemas.microsoft.com/office/powerpoint/2010/main" val="350380565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1" name="Audio 50">
            <a:hlinkClick r:id="" action="ppaction://media"/>
            <a:extLst>
              <a:ext uri="{FF2B5EF4-FFF2-40B4-BE49-F238E27FC236}">
                <a16:creationId xmlns:a16="http://schemas.microsoft.com/office/drawing/2014/main" id="{B935F48F-65C6-A517-D10A-C85E6C283BD4}"/>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75918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8284"/>
    </mc:Choice>
    <mc:Fallback>
      <p:transition spd="slow" advTm="48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34" name="Rectangle 33">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9137AFB-9946-1D96-E71B-8A077C6AEE5D}"/>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a:solidFill>
                  <a:srgbClr val="FFFFFF"/>
                </a:solidFill>
              </a:rPr>
              <a:t>Handling Class Imbalance</a:t>
            </a:r>
          </a:p>
        </p:txBody>
      </p:sp>
      <p:pic>
        <p:nvPicPr>
          <p:cNvPr id="4" name="Picture 3" descr="A graph of a number of blue bars&#10;&#10;Description automatically generated">
            <a:extLst>
              <a:ext uri="{FF2B5EF4-FFF2-40B4-BE49-F238E27FC236}">
                <a16:creationId xmlns:a16="http://schemas.microsoft.com/office/drawing/2014/main" id="{E8685070-84B9-C225-33B2-A8ADD257D6BB}"/>
              </a:ext>
            </a:extLst>
          </p:cNvPr>
          <p:cNvPicPr>
            <a:picLocks noChangeAspect="1"/>
          </p:cNvPicPr>
          <p:nvPr/>
        </p:nvPicPr>
        <p:blipFill>
          <a:blip r:embed="rId5"/>
          <a:stretch>
            <a:fillRect/>
          </a:stretch>
        </p:blipFill>
        <p:spPr>
          <a:xfrm>
            <a:off x="2648554" y="2050595"/>
            <a:ext cx="3288295" cy="2617365"/>
          </a:xfrm>
          <a:prstGeom prst="rect">
            <a:avLst/>
          </a:prstGeom>
        </p:spPr>
      </p:pic>
      <p:pic>
        <p:nvPicPr>
          <p:cNvPr id="5" name="Picture 4" descr="A bar graph with blue rectangles&#10;&#10;Description automatically generated">
            <a:extLst>
              <a:ext uri="{FF2B5EF4-FFF2-40B4-BE49-F238E27FC236}">
                <a16:creationId xmlns:a16="http://schemas.microsoft.com/office/drawing/2014/main" id="{DCB78C96-3B43-0A18-005D-89528C633F5D}"/>
              </a:ext>
            </a:extLst>
          </p:cNvPr>
          <p:cNvPicPr>
            <a:picLocks noChangeAspect="1"/>
          </p:cNvPicPr>
          <p:nvPr/>
        </p:nvPicPr>
        <p:blipFill>
          <a:blip r:embed="rId6"/>
          <a:stretch>
            <a:fillRect/>
          </a:stretch>
        </p:blipFill>
        <p:spPr>
          <a:xfrm>
            <a:off x="6267671" y="2074130"/>
            <a:ext cx="3381393" cy="2617365"/>
          </a:xfrm>
          <a:prstGeom prst="rect">
            <a:avLst/>
          </a:prstGeom>
        </p:spPr>
      </p:pic>
      <p:sp>
        <p:nvSpPr>
          <p:cNvPr id="3" name="Text Placeholder 2">
            <a:extLst>
              <a:ext uri="{FF2B5EF4-FFF2-40B4-BE49-F238E27FC236}">
                <a16:creationId xmlns:a16="http://schemas.microsoft.com/office/drawing/2014/main" id="{53EDD3B0-83AF-D071-42FD-496E8172530F}"/>
              </a:ext>
            </a:extLst>
          </p:cNvPr>
          <p:cNvSpPr>
            <a:spLocks noGrp="1"/>
          </p:cNvSpPr>
          <p:nvPr>
            <p:ph type="body" idx="1"/>
          </p:nvPr>
        </p:nvSpPr>
        <p:spPr>
          <a:xfrm>
            <a:off x="1371598" y="5070346"/>
            <a:ext cx="9496427" cy="1385266"/>
          </a:xfrm>
        </p:spPr>
        <p:txBody>
          <a:bodyPr vert="horz" lIns="91440" tIns="45720" rIns="91440" bIns="45720" rtlCol="0">
            <a:normAutofit/>
          </a:bodyPr>
          <a:lstStyle/>
          <a:p>
            <a:r>
              <a:rPr lang="en-US" sz="1100"/>
              <a:t>Issue: Imbalanced dataset with more non-canceled bookings.</a:t>
            </a:r>
          </a:p>
          <a:p>
            <a:endParaRPr lang="en-US" sz="1100"/>
          </a:p>
          <a:p>
            <a:r>
              <a:rPr lang="en-US" sz="1100"/>
              <a:t>Solution: Applied SMOTE (Synthetic Minority Over-sampling Technique).</a:t>
            </a:r>
          </a:p>
          <a:p>
            <a:endParaRPr lang="en-US" sz="1100"/>
          </a:p>
          <a:p>
            <a:r>
              <a:rPr lang="en-US" sz="1100"/>
              <a:t>Comparison: SMOTE vs. weighted class approach.</a:t>
            </a:r>
          </a:p>
        </p:txBody>
      </p:sp>
      <p:pic>
        <p:nvPicPr>
          <p:cNvPr id="72" name="Audio 71">
            <a:hlinkClick r:id="" action="ppaction://media"/>
            <a:extLst>
              <a:ext uri="{FF2B5EF4-FFF2-40B4-BE49-F238E27FC236}">
                <a16:creationId xmlns:a16="http://schemas.microsoft.com/office/drawing/2014/main" id="{B6F08D5F-F04E-03E0-06DB-C2D82BA56FD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60897703"/>
      </p:ext>
    </p:extLst>
  </p:cSld>
  <p:clrMapOvr>
    <a:masterClrMapping/>
  </p:clrMapOvr>
  <mc:AlternateContent xmlns:mc="http://schemas.openxmlformats.org/markup-compatibility/2006">
    <mc:Choice xmlns:p14="http://schemas.microsoft.com/office/powerpoint/2010/main" Requires="p14">
      <p:transition spd="slow" p14:dur="2000" advTm="36980"/>
    </mc:Choice>
    <mc:Fallback>
      <p:transition spd="slow" advTm="36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2DEAC7-F285-5266-4E56-ACEA4DC4B99F}"/>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Correlation Matrix</a:t>
            </a:r>
          </a:p>
        </p:txBody>
      </p:sp>
      <p:pic>
        <p:nvPicPr>
          <p:cNvPr id="6" name="Picture 5" descr="A diagram of a graph&#10;&#10;Description automatically generated with medium confidence">
            <a:extLst>
              <a:ext uri="{FF2B5EF4-FFF2-40B4-BE49-F238E27FC236}">
                <a16:creationId xmlns:a16="http://schemas.microsoft.com/office/drawing/2014/main" id="{0CF25701-9777-DEA5-4F58-342BB61E6A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0493" y="1574310"/>
            <a:ext cx="9560299" cy="5075039"/>
          </a:xfrm>
          <a:prstGeom prst="rect">
            <a:avLst/>
          </a:prstGeom>
        </p:spPr>
      </p:pic>
      <p:pic>
        <p:nvPicPr>
          <p:cNvPr id="111" name="Audio 110">
            <a:hlinkClick r:id="" action="ppaction://media"/>
            <a:extLst>
              <a:ext uri="{FF2B5EF4-FFF2-40B4-BE49-F238E27FC236}">
                <a16:creationId xmlns:a16="http://schemas.microsoft.com/office/drawing/2014/main" id="{978E4064-9329-32D5-C801-FED04889560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37253073"/>
      </p:ext>
    </p:extLst>
  </p:cSld>
  <p:clrMapOvr>
    <a:masterClrMapping/>
  </p:clrMapOvr>
  <mc:AlternateContent xmlns:mc="http://schemas.openxmlformats.org/markup-compatibility/2006">
    <mc:Choice xmlns:p14="http://schemas.microsoft.com/office/powerpoint/2010/main" Requires="p14">
      <p:transition spd="slow" p14:dur="2000" advTm="39298"/>
    </mc:Choice>
    <mc:Fallback>
      <p:transition spd="slow" advTm="39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2DEAC7-F285-5266-4E56-ACEA4DC4B99F}"/>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chemeClr val="tx1"/>
                </a:solidFill>
                <a:latin typeface="+mj-lt"/>
                <a:ea typeface="+mj-ea"/>
                <a:cs typeface="+mj-cs"/>
              </a:rPr>
              <a:t>Model Development</a:t>
            </a:r>
            <a:endParaRPr lang="en-US" sz="4000" kern="1200" dirty="0">
              <a:solidFill>
                <a:srgbClr val="FFFFFF"/>
              </a:solidFill>
              <a:latin typeface="+mj-lt"/>
              <a:ea typeface="+mj-ea"/>
              <a:cs typeface="+mj-cs"/>
            </a:endParaRPr>
          </a:p>
        </p:txBody>
      </p:sp>
      <p:graphicFrame>
        <p:nvGraphicFramePr>
          <p:cNvPr id="3" name="Text Placeholder 2">
            <a:extLst>
              <a:ext uri="{FF2B5EF4-FFF2-40B4-BE49-F238E27FC236}">
                <a16:creationId xmlns:a16="http://schemas.microsoft.com/office/drawing/2014/main" id="{79D1EC21-71DD-1316-807A-2BBB50138B49}"/>
              </a:ext>
            </a:extLst>
          </p:cNvPr>
          <p:cNvGraphicFramePr/>
          <p:nvPr>
            <p:extLst>
              <p:ext uri="{D42A27DB-BD31-4B8C-83A1-F6EECF244321}">
                <p14:modId xmlns:p14="http://schemas.microsoft.com/office/powerpoint/2010/main" val="2561547088"/>
              </p:ext>
            </p:extLst>
          </p:nvPr>
        </p:nvGraphicFramePr>
        <p:xfrm>
          <a:off x="436086" y="2267061"/>
          <a:ext cx="4971921" cy="420364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4" name="Table 3">
            <a:extLst>
              <a:ext uri="{FF2B5EF4-FFF2-40B4-BE49-F238E27FC236}">
                <a16:creationId xmlns:a16="http://schemas.microsoft.com/office/drawing/2014/main" id="{C5544D48-A584-14B7-81B7-1638CC2FBBC5}"/>
              </a:ext>
            </a:extLst>
          </p:cNvPr>
          <p:cNvGraphicFramePr>
            <a:graphicFrameLocks noGrp="1"/>
          </p:cNvGraphicFramePr>
          <p:nvPr>
            <p:extLst>
              <p:ext uri="{D42A27DB-BD31-4B8C-83A1-F6EECF244321}">
                <p14:modId xmlns:p14="http://schemas.microsoft.com/office/powerpoint/2010/main" val="136266087"/>
              </p:ext>
            </p:extLst>
          </p:nvPr>
        </p:nvGraphicFramePr>
        <p:xfrm>
          <a:off x="6557333" y="2748806"/>
          <a:ext cx="4647248" cy="3551046"/>
        </p:xfrm>
        <a:graphic>
          <a:graphicData uri="http://schemas.openxmlformats.org/drawingml/2006/table">
            <a:tbl>
              <a:tblPr firstRow="1" firstCol="1" bandRow="1">
                <a:tableStyleId>{5C22544A-7EE6-4342-B048-85BDC9FD1C3A}</a:tableStyleId>
              </a:tblPr>
              <a:tblGrid>
                <a:gridCol w="1802448">
                  <a:extLst>
                    <a:ext uri="{9D8B030D-6E8A-4147-A177-3AD203B41FA5}">
                      <a16:colId xmlns:a16="http://schemas.microsoft.com/office/drawing/2014/main" val="2307014095"/>
                    </a:ext>
                  </a:extLst>
                </a:gridCol>
                <a:gridCol w="746119">
                  <a:extLst>
                    <a:ext uri="{9D8B030D-6E8A-4147-A177-3AD203B41FA5}">
                      <a16:colId xmlns:a16="http://schemas.microsoft.com/office/drawing/2014/main" val="1677444362"/>
                    </a:ext>
                  </a:extLst>
                </a:gridCol>
                <a:gridCol w="777881">
                  <a:extLst>
                    <a:ext uri="{9D8B030D-6E8A-4147-A177-3AD203B41FA5}">
                      <a16:colId xmlns:a16="http://schemas.microsoft.com/office/drawing/2014/main" val="2967715985"/>
                    </a:ext>
                  </a:extLst>
                </a:gridCol>
                <a:gridCol w="609600">
                  <a:extLst>
                    <a:ext uri="{9D8B030D-6E8A-4147-A177-3AD203B41FA5}">
                      <a16:colId xmlns:a16="http://schemas.microsoft.com/office/drawing/2014/main" val="637836555"/>
                    </a:ext>
                  </a:extLst>
                </a:gridCol>
                <a:gridCol w="711200">
                  <a:extLst>
                    <a:ext uri="{9D8B030D-6E8A-4147-A177-3AD203B41FA5}">
                      <a16:colId xmlns:a16="http://schemas.microsoft.com/office/drawing/2014/main" val="1661041389"/>
                    </a:ext>
                  </a:extLst>
                </a:gridCol>
              </a:tblGrid>
              <a:tr h="330684">
                <a:tc>
                  <a:txBody>
                    <a:bodyPr/>
                    <a:lstStyle/>
                    <a:p>
                      <a:pPr marL="0" marR="0">
                        <a:lnSpc>
                          <a:spcPct val="107000"/>
                        </a:lnSpc>
                        <a:spcBef>
                          <a:spcPts val="0"/>
                        </a:spcBef>
                        <a:spcAft>
                          <a:spcPts val="0"/>
                        </a:spcAft>
                      </a:pPr>
                      <a:r>
                        <a:rPr lang="en-US" sz="1100" dirty="0">
                          <a:effectLst/>
                          <a:highlight>
                            <a:srgbClr val="156082"/>
                          </a:highlight>
                        </a:rPr>
                        <a:t>Model</a:t>
                      </a:r>
                      <a:endParaRPr lang="en-US" sz="1100" dirty="0">
                        <a:effectLst/>
                        <a:highlight>
                          <a:srgbClr val="156082"/>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nSpc>
                          <a:spcPct val="107000"/>
                        </a:lnSpc>
                        <a:spcBef>
                          <a:spcPts val="0"/>
                        </a:spcBef>
                        <a:spcAft>
                          <a:spcPts val="0"/>
                        </a:spcAft>
                      </a:pPr>
                      <a:r>
                        <a:rPr lang="en-US" sz="1100">
                          <a:effectLst/>
                          <a:highlight>
                            <a:srgbClr val="156082"/>
                          </a:highlight>
                        </a:rPr>
                        <a:t>Accuracy</a:t>
                      </a:r>
                      <a:endParaRPr lang="en-US" sz="1100">
                        <a:effectLst/>
                        <a:highlight>
                          <a:srgbClr val="156082"/>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nSpc>
                          <a:spcPct val="107000"/>
                        </a:lnSpc>
                        <a:spcBef>
                          <a:spcPts val="0"/>
                        </a:spcBef>
                        <a:spcAft>
                          <a:spcPts val="0"/>
                        </a:spcAft>
                      </a:pPr>
                      <a:r>
                        <a:rPr lang="en-US" sz="1100">
                          <a:effectLst/>
                          <a:highlight>
                            <a:srgbClr val="156082"/>
                          </a:highlight>
                        </a:rPr>
                        <a:t>Precision</a:t>
                      </a:r>
                      <a:endParaRPr lang="en-US" sz="1100">
                        <a:effectLst/>
                        <a:highlight>
                          <a:srgbClr val="156082"/>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nSpc>
                          <a:spcPct val="107000"/>
                        </a:lnSpc>
                        <a:spcBef>
                          <a:spcPts val="0"/>
                        </a:spcBef>
                        <a:spcAft>
                          <a:spcPts val="0"/>
                        </a:spcAft>
                      </a:pPr>
                      <a:r>
                        <a:rPr lang="en-US" sz="1100">
                          <a:effectLst/>
                          <a:highlight>
                            <a:srgbClr val="156082"/>
                          </a:highlight>
                        </a:rPr>
                        <a:t>Recall</a:t>
                      </a:r>
                      <a:endParaRPr lang="en-US" sz="1100">
                        <a:effectLst/>
                        <a:highlight>
                          <a:srgbClr val="156082"/>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nSpc>
                          <a:spcPct val="107000"/>
                        </a:lnSpc>
                        <a:spcBef>
                          <a:spcPts val="0"/>
                        </a:spcBef>
                        <a:spcAft>
                          <a:spcPts val="0"/>
                        </a:spcAft>
                      </a:pPr>
                      <a:r>
                        <a:rPr lang="en-US" sz="1100">
                          <a:effectLst/>
                          <a:highlight>
                            <a:srgbClr val="156082"/>
                          </a:highlight>
                        </a:rPr>
                        <a:t>F1 Score</a:t>
                      </a:r>
                      <a:endParaRPr lang="en-US" sz="1100">
                        <a:effectLst/>
                        <a:highlight>
                          <a:srgbClr val="156082"/>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06810151"/>
                  </a:ext>
                </a:extLst>
              </a:tr>
              <a:tr h="357818">
                <a:tc>
                  <a:txBody>
                    <a:bodyPr/>
                    <a:lstStyle/>
                    <a:p>
                      <a:pPr marL="0" marR="0">
                        <a:lnSpc>
                          <a:spcPct val="107000"/>
                        </a:lnSpc>
                        <a:spcBef>
                          <a:spcPts val="0"/>
                        </a:spcBef>
                        <a:spcAft>
                          <a:spcPts val="0"/>
                        </a:spcAft>
                      </a:pPr>
                      <a:r>
                        <a:rPr lang="en-US" sz="1100">
                          <a:solidFill>
                            <a:schemeClr val="tx1"/>
                          </a:solidFill>
                          <a:effectLst/>
                          <a:highlight>
                            <a:srgbClr val="C0E6F5"/>
                          </a:highlight>
                        </a:rPr>
                        <a:t>Neural Network</a:t>
                      </a:r>
                      <a:endParaRPr lang="en-US" sz="1100" dirty="0">
                        <a:solidFill>
                          <a:schemeClr val="tx1"/>
                        </a:solidFill>
                        <a:effectLst/>
                        <a:highlight>
                          <a:srgbClr val="C0E6F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dirty="0">
                          <a:effectLst/>
                          <a:highlight>
                            <a:srgbClr val="C0E6F5"/>
                          </a:highlight>
                        </a:rPr>
                        <a:t>0.883</a:t>
                      </a:r>
                      <a:endParaRPr lang="en-US" sz="1100" dirty="0">
                        <a:effectLst/>
                        <a:highlight>
                          <a:srgbClr val="C0E6F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dirty="0">
                          <a:effectLst/>
                          <a:highlight>
                            <a:srgbClr val="C0E6F5"/>
                          </a:highlight>
                        </a:rPr>
                        <a:t>0.8385</a:t>
                      </a:r>
                      <a:endParaRPr lang="en-US" sz="1100" dirty="0">
                        <a:effectLst/>
                        <a:highlight>
                          <a:srgbClr val="C0E6F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dirty="0">
                          <a:effectLst/>
                          <a:highlight>
                            <a:srgbClr val="C0E6F5"/>
                          </a:highlight>
                        </a:rPr>
                        <a:t>0.8474</a:t>
                      </a:r>
                      <a:endParaRPr lang="en-US" sz="1100" dirty="0">
                        <a:effectLst/>
                        <a:highlight>
                          <a:srgbClr val="C0E6F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b="1" dirty="0">
                          <a:solidFill>
                            <a:srgbClr val="FF0000"/>
                          </a:solidFill>
                          <a:effectLst/>
                          <a:highlight>
                            <a:srgbClr val="C0E6F5"/>
                          </a:highlight>
                        </a:rPr>
                        <a:t>0.8429</a:t>
                      </a:r>
                      <a:endParaRPr lang="en-US" sz="1100" b="1" dirty="0">
                        <a:solidFill>
                          <a:srgbClr val="FF0000"/>
                        </a:solidFill>
                        <a:effectLst/>
                        <a:highlight>
                          <a:srgbClr val="C0E6F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303913838"/>
                  </a:ext>
                </a:extLst>
              </a:tr>
              <a:tr h="357818">
                <a:tc>
                  <a:txBody>
                    <a:bodyPr/>
                    <a:lstStyle/>
                    <a:p>
                      <a:pPr marL="0" marR="0">
                        <a:lnSpc>
                          <a:spcPct val="107000"/>
                        </a:lnSpc>
                        <a:spcBef>
                          <a:spcPts val="0"/>
                        </a:spcBef>
                        <a:spcAft>
                          <a:spcPts val="0"/>
                        </a:spcAft>
                      </a:pPr>
                      <a:r>
                        <a:rPr lang="en-US" sz="1100" dirty="0">
                          <a:solidFill>
                            <a:schemeClr val="tx1"/>
                          </a:solidFill>
                          <a:effectLst/>
                        </a:rPr>
                        <a:t>Random Forest</a:t>
                      </a:r>
                      <a:endParaRPr lang="en-US" sz="1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b="1" dirty="0">
                          <a:solidFill>
                            <a:srgbClr val="FF0000"/>
                          </a:solidFill>
                          <a:effectLst/>
                        </a:rPr>
                        <a:t>0.8841</a:t>
                      </a:r>
                      <a:endParaRPr lang="en-US" sz="1100" b="1" dirty="0">
                        <a:solidFill>
                          <a:srgbClr val="FF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0.8575</a:t>
                      </a:r>
                      <a:endParaRPr lang="en-US" sz="1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0.8224</a:t>
                      </a:r>
                      <a:endParaRPr lang="en-US" sz="1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0.8396</a:t>
                      </a:r>
                      <a:endParaRPr lang="en-US" sz="1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284115719"/>
                  </a:ext>
                </a:extLst>
              </a:tr>
              <a:tr h="357818">
                <a:tc>
                  <a:txBody>
                    <a:bodyPr/>
                    <a:lstStyle/>
                    <a:p>
                      <a:pPr marL="0" marR="0">
                        <a:lnSpc>
                          <a:spcPct val="107000"/>
                        </a:lnSpc>
                        <a:spcBef>
                          <a:spcPts val="0"/>
                        </a:spcBef>
                        <a:spcAft>
                          <a:spcPts val="0"/>
                        </a:spcAft>
                      </a:pPr>
                      <a:r>
                        <a:rPr lang="en-US" sz="1100">
                          <a:solidFill>
                            <a:schemeClr val="tx1"/>
                          </a:solidFill>
                          <a:effectLst/>
                          <a:highlight>
                            <a:srgbClr val="C0E6F5"/>
                          </a:highlight>
                        </a:rPr>
                        <a:t>Weighted Neural Network</a:t>
                      </a:r>
                      <a:endParaRPr lang="en-US" sz="1100" dirty="0">
                        <a:solidFill>
                          <a:schemeClr val="tx1"/>
                        </a:solidFill>
                        <a:effectLst/>
                        <a:highlight>
                          <a:srgbClr val="C0E6F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dirty="0">
                          <a:effectLst/>
                          <a:highlight>
                            <a:srgbClr val="C0E6F5"/>
                          </a:highlight>
                        </a:rPr>
                        <a:t>0.872</a:t>
                      </a:r>
                      <a:endParaRPr lang="en-US" sz="1100" dirty="0">
                        <a:effectLst/>
                        <a:highlight>
                          <a:srgbClr val="C0E6F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highlight>
                            <a:srgbClr val="C0E6F5"/>
                          </a:highlight>
                        </a:rPr>
                        <a:t>0.8098</a:t>
                      </a:r>
                      <a:endParaRPr lang="en-US" sz="1100">
                        <a:effectLst/>
                        <a:highlight>
                          <a:srgbClr val="C0E6F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highlight>
                            <a:srgbClr val="C0E6F5"/>
                          </a:highlight>
                        </a:rPr>
                        <a:t>0.8553</a:t>
                      </a:r>
                      <a:endParaRPr lang="en-US" sz="1100">
                        <a:effectLst/>
                        <a:highlight>
                          <a:srgbClr val="C0E6F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highlight>
                            <a:srgbClr val="C0E6F5"/>
                          </a:highlight>
                        </a:rPr>
                        <a:t>0.8319</a:t>
                      </a:r>
                      <a:endParaRPr lang="en-US" sz="1100">
                        <a:effectLst/>
                        <a:highlight>
                          <a:srgbClr val="C0E6F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660827549"/>
                  </a:ext>
                </a:extLst>
              </a:tr>
              <a:tr h="357818">
                <a:tc>
                  <a:txBody>
                    <a:bodyPr/>
                    <a:lstStyle/>
                    <a:p>
                      <a:pPr marL="0" marR="0">
                        <a:lnSpc>
                          <a:spcPct val="107000"/>
                        </a:lnSpc>
                        <a:spcBef>
                          <a:spcPts val="0"/>
                        </a:spcBef>
                        <a:spcAft>
                          <a:spcPts val="0"/>
                        </a:spcAft>
                      </a:pPr>
                      <a:r>
                        <a:rPr lang="en-US" sz="1100">
                          <a:solidFill>
                            <a:schemeClr val="tx1"/>
                          </a:solidFill>
                          <a:effectLst/>
                        </a:rPr>
                        <a:t>Rule Based Model</a:t>
                      </a:r>
                      <a:endParaRPr lang="en-US" sz="1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0.7495</a:t>
                      </a:r>
                      <a:endParaRPr lang="en-US" sz="1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b="1" dirty="0">
                          <a:solidFill>
                            <a:srgbClr val="FF0000"/>
                          </a:solidFill>
                          <a:effectLst/>
                        </a:rPr>
                        <a:t>0.9852</a:t>
                      </a:r>
                      <a:endParaRPr lang="en-US" sz="1100" b="1" dirty="0">
                        <a:solidFill>
                          <a:srgbClr val="FF0000"/>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0.3286</a:t>
                      </a:r>
                      <a:endParaRPr lang="en-US" sz="1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0.4928</a:t>
                      </a:r>
                      <a:endParaRPr lang="en-US" sz="1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435609141"/>
                  </a:ext>
                </a:extLst>
              </a:tr>
              <a:tr h="357818">
                <a:tc>
                  <a:txBody>
                    <a:bodyPr/>
                    <a:lstStyle/>
                    <a:p>
                      <a:pPr marL="0" marR="0">
                        <a:lnSpc>
                          <a:spcPct val="107000"/>
                        </a:lnSpc>
                        <a:spcBef>
                          <a:spcPts val="0"/>
                        </a:spcBef>
                        <a:spcAft>
                          <a:spcPts val="0"/>
                        </a:spcAft>
                      </a:pPr>
                      <a:r>
                        <a:rPr lang="en-US" sz="1100">
                          <a:solidFill>
                            <a:schemeClr val="tx1"/>
                          </a:solidFill>
                          <a:effectLst/>
                          <a:highlight>
                            <a:srgbClr val="C0E6F5"/>
                          </a:highlight>
                        </a:rPr>
                        <a:t>Logistic Regression</a:t>
                      </a:r>
                      <a:endParaRPr lang="en-US" sz="1100">
                        <a:solidFill>
                          <a:schemeClr val="tx1"/>
                        </a:solidFill>
                        <a:effectLst/>
                        <a:highlight>
                          <a:srgbClr val="C0E6F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highlight>
                            <a:srgbClr val="C0E6F5"/>
                          </a:highlight>
                        </a:rPr>
                        <a:t>0.8329</a:t>
                      </a:r>
                      <a:endParaRPr lang="en-US" sz="1100">
                        <a:effectLst/>
                        <a:highlight>
                          <a:srgbClr val="C0E6F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highlight>
                            <a:srgbClr val="C0E6F5"/>
                          </a:highlight>
                        </a:rPr>
                        <a:t>0.7473</a:t>
                      </a:r>
                      <a:endParaRPr lang="en-US" sz="1100">
                        <a:effectLst/>
                        <a:highlight>
                          <a:srgbClr val="C0E6F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highlight>
                            <a:srgbClr val="C0E6F5"/>
                          </a:highlight>
                        </a:rPr>
                        <a:t>0.8265</a:t>
                      </a:r>
                      <a:endParaRPr lang="en-US" sz="1100">
                        <a:effectLst/>
                        <a:highlight>
                          <a:srgbClr val="C0E6F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highlight>
                            <a:srgbClr val="C0E6F5"/>
                          </a:highlight>
                        </a:rPr>
                        <a:t>0.7849</a:t>
                      </a:r>
                      <a:endParaRPr lang="en-US" sz="1100">
                        <a:effectLst/>
                        <a:highlight>
                          <a:srgbClr val="C0E6F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910868324"/>
                  </a:ext>
                </a:extLst>
              </a:tr>
              <a:tr h="357818">
                <a:tc>
                  <a:txBody>
                    <a:bodyPr/>
                    <a:lstStyle/>
                    <a:p>
                      <a:pPr marL="0" marR="0">
                        <a:lnSpc>
                          <a:spcPct val="107000"/>
                        </a:lnSpc>
                        <a:spcBef>
                          <a:spcPts val="0"/>
                        </a:spcBef>
                        <a:spcAft>
                          <a:spcPts val="0"/>
                        </a:spcAft>
                      </a:pPr>
                      <a:r>
                        <a:rPr lang="en-US" sz="1100">
                          <a:solidFill>
                            <a:schemeClr val="tx1"/>
                          </a:solidFill>
                          <a:effectLst/>
                        </a:rPr>
                        <a:t>Decision Tree</a:t>
                      </a:r>
                      <a:endParaRPr lang="en-US" sz="110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0.8626</a:t>
                      </a:r>
                      <a:endParaRPr lang="en-US" sz="1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0.81</a:t>
                      </a:r>
                      <a:endParaRPr lang="en-US" sz="1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0.82</a:t>
                      </a:r>
                      <a:endParaRPr lang="en-US" sz="1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0.81</a:t>
                      </a:r>
                      <a:endParaRPr lang="en-US" sz="1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932657452"/>
                  </a:ext>
                </a:extLst>
              </a:tr>
              <a:tr h="357818">
                <a:tc>
                  <a:txBody>
                    <a:bodyPr/>
                    <a:lstStyle/>
                    <a:p>
                      <a:pPr marL="0" marR="0">
                        <a:lnSpc>
                          <a:spcPct val="107000"/>
                        </a:lnSpc>
                        <a:spcBef>
                          <a:spcPts val="0"/>
                        </a:spcBef>
                        <a:spcAft>
                          <a:spcPts val="0"/>
                        </a:spcAft>
                      </a:pPr>
                      <a:r>
                        <a:rPr lang="en-US" sz="1100">
                          <a:solidFill>
                            <a:schemeClr val="tx1"/>
                          </a:solidFill>
                          <a:effectLst/>
                          <a:highlight>
                            <a:srgbClr val="C0E6F5"/>
                          </a:highlight>
                        </a:rPr>
                        <a:t>SVM</a:t>
                      </a:r>
                      <a:endParaRPr lang="en-US" sz="1100">
                        <a:solidFill>
                          <a:schemeClr val="tx1"/>
                        </a:solidFill>
                        <a:effectLst/>
                        <a:highlight>
                          <a:srgbClr val="C0E6F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highlight>
                            <a:srgbClr val="C0E6F5"/>
                          </a:highlight>
                        </a:rPr>
                        <a:t>0.8675</a:t>
                      </a:r>
                      <a:endParaRPr lang="en-US" sz="1100">
                        <a:effectLst/>
                        <a:highlight>
                          <a:srgbClr val="C0E6F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highlight>
                            <a:srgbClr val="C0E6F5"/>
                          </a:highlight>
                        </a:rPr>
                        <a:t>0.7962</a:t>
                      </a:r>
                      <a:endParaRPr lang="en-US" sz="1100">
                        <a:effectLst/>
                        <a:highlight>
                          <a:srgbClr val="C0E6F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b="1" dirty="0">
                          <a:solidFill>
                            <a:srgbClr val="FF0000"/>
                          </a:solidFill>
                          <a:effectLst/>
                          <a:highlight>
                            <a:srgbClr val="C0E6F5"/>
                          </a:highlight>
                        </a:rPr>
                        <a:t>0.8612</a:t>
                      </a:r>
                      <a:endParaRPr lang="en-US" sz="1100" b="1" dirty="0">
                        <a:solidFill>
                          <a:srgbClr val="FF0000"/>
                        </a:solidFill>
                        <a:effectLst/>
                        <a:highlight>
                          <a:srgbClr val="C0E6F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highlight>
                            <a:srgbClr val="C0E6F5"/>
                          </a:highlight>
                        </a:rPr>
                        <a:t>0.8274</a:t>
                      </a:r>
                      <a:endParaRPr lang="en-US" sz="1100">
                        <a:effectLst/>
                        <a:highlight>
                          <a:srgbClr val="C0E6F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4198058782"/>
                  </a:ext>
                </a:extLst>
              </a:tr>
              <a:tr h="357818">
                <a:tc>
                  <a:txBody>
                    <a:bodyPr/>
                    <a:lstStyle/>
                    <a:p>
                      <a:pPr marL="0" marR="0">
                        <a:lnSpc>
                          <a:spcPct val="107000"/>
                        </a:lnSpc>
                        <a:spcBef>
                          <a:spcPts val="0"/>
                        </a:spcBef>
                        <a:spcAft>
                          <a:spcPts val="0"/>
                        </a:spcAft>
                      </a:pPr>
                      <a:r>
                        <a:rPr lang="en-US" sz="1100" dirty="0">
                          <a:solidFill>
                            <a:schemeClr val="tx1"/>
                          </a:solidFill>
                          <a:effectLst/>
                        </a:rPr>
                        <a:t>KNN</a:t>
                      </a:r>
                      <a:endParaRPr lang="en-US" sz="1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0.7854</a:t>
                      </a:r>
                      <a:endParaRPr lang="en-US" sz="1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0.6613</a:t>
                      </a:r>
                      <a:endParaRPr lang="en-US" sz="1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0.8572</a:t>
                      </a:r>
                      <a:endParaRPr lang="en-US" sz="1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rPr>
                        <a:t>0.7466</a:t>
                      </a:r>
                      <a:endParaRPr lang="en-US" sz="1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3442623049"/>
                  </a:ext>
                </a:extLst>
              </a:tr>
              <a:tr h="357818">
                <a:tc>
                  <a:txBody>
                    <a:bodyPr/>
                    <a:lstStyle/>
                    <a:p>
                      <a:pPr marL="0" marR="0">
                        <a:lnSpc>
                          <a:spcPct val="107000"/>
                        </a:lnSpc>
                        <a:spcBef>
                          <a:spcPts val="0"/>
                        </a:spcBef>
                        <a:spcAft>
                          <a:spcPts val="0"/>
                        </a:spcAft>
                      </a:pPr>
                      <a:r>
                        <a:rPr lang="en-US" sz="1100">
                          <a:solidFill>
                            <a:schemeClr val="tx1"/>
                          </a:solidFill>
                          <a:effectLst/>
                          <a:highlight>
                            <a:srgbClr val="C0E6F5"/>
                          </a:highlight>
                        </a:rPr>
                        <a:t>GBM</a:t>
                      </a:r>
                      <a:endParaRPr lang="en-US" sz="1100" dirty="0">
                        <a:solidFill>
                          <a:schemeClr val="tx1"/>
                        </a:solidFill>
                        <a:effectLst/>
                        <a:highlight>
                          <a:srgbClr val="C0E6F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highlight>
                            <a:srgbClr val="C0E6F5"/>
                          </a:highlight>
                        </a:rPr>
                        <a:t>0.8529</a:t>
                      </a:r>
                      <a:endParaRPr lang="en-US" sz="1100">
                        <a:effectLst/>
                        <a:highlight>
                          <a:srgbClr val="C0E6F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highlight>
                            <a:srgbClr val="C0E6F5"/>
                          </a:highlight>
                        </a:rPr>
                        <a:t>0.7945</a:t>
                      </a:r>
                      <a:endParaRPr lang="en-US" sz="1100">
                        <a:effectLst/>
                        <a:highlight>
                          <a:srgbClr val="C0E6F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a:effectLst/>
                          <a:highlight>
                            <a:srgbClr val="C0E6F5"/>
                          </a:highlight>
                        </a:rPr>
                        <a:t>0.8108</a:t>
                      </a:r>
                      <a:endParaRPr lang="en-US" sz="1100">
                        <a:effectLst/>
                        <a:highlight>
                          <a:srgbClr val="C0E6F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tc>
                  <a:txBody>
                    <a:bodyPr/>
                    <a:lstStyle/>
                    <a:p>
                      <a:pPr marL="0" marR="0" algn="r">
                        <a:lnSpc>
                          <a:spcPct val="107000"/>
                        </a:lnSpc>
                        <a:spcBef>
                          <a:spcPts val="0"/>
                        </a:spcBef>
                        <a:spcAft>
                          <a:spcPts val="0"/>
                        </a:spcAft>
                      </a:pPr>
                      <a:r>
                        <a:rPr lang="en-US" sz="1100" dirty="0">
                          <a:effectLst/>
                          <a:highlight>
                            <a:srgbClr val="C0E6F5"/>
                          </a:highlight>
                        </a:rPr>
                        <a:t>0.8026</a:t>
                      </a:r>
                      <a:endParaRPr lang="en-US" sz="1100" dirty="0">
                        <a:effectLst/>
                        <a:highlight>
                          <a:srgbClr val="C0E6F5"/>
                        </a:highlight>
                        <a:latin typeface="Aptos" panose="020B0004020202020204" pitchFamily="34" charset="0"/>
                        <a:ea typeface="Aptos" panose="020B000402020202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736591026"/>
                  </a:ext>
                </a:extLst>
              </a:tr>
            </a:tbl>
          </a:graphicData>
        </a:graphic>
      </p:graphicFrame>
      <p:pic>
        <p:nvPicPr>
          <p:cNvPr id="89" name="Audio 88">
            <a:hlinkClick r:id="" action="ppaction://media"/>
            <a:extLst>
              <a:ext uri="{FF2B5EF4-FFF2-40B4-BE49-F238E27FC236}">
                <a16:creationId xmlns:a16="http://schemas.microsoft.com/office/drawing/2014/main" id="{EBFD94EA-13C0-25F3-A5EB-7631B8B5AD5E}"/>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69191373"/>
      </p:ext>
    </p:extLst>
  </p:cSld>
  <p:clrMapOvr>
    <a:masterClrMapping/>
  </p:clrMapOvr>
  <mc:AlternateContent xmlns:mc="http://schemas.openxmlformats.org/markup-compatibility/2006">
    <mc:Choice xmlns:p14="http://schemas.microsoft.com/office/powerpoint/2010/main" Requires="p14">
      <p:transition spd="slow" p14:dur="2000" advTm="39898"/>
    </mc:Choice>
    <mc:Fallback>
      <p:transition spd="slow" advTm="39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3475C9-C723-5A74-E4ED-330D680080FA}"/>
              </a:ext>
            </a:extLst>
          </p:cNvPr>
          <p:cNvSpPr>
            <a:spLocks noGrp="1"/>
          </p:cNvSpPr>
          <p:nvPr>
            <p:ph type="title"/>
          </p:nvPr>
        </p:nvSpPr>
        <p:spPr>
          <a:xfrm>
            <a:off x="1136397" y="502020"/>
            <a:ext cx="5323715" cy="1642970"/>
          </a:xfrm>
        </p:spPr>
        <p:txBody>
          <a:bodyPr vert="horz" lIns="91440" tIns="45720" rIns="91440" bIns="45720" rtlCol="0" anchor="b">
            <a:normAutofit/>
          </a:bodyPr>
          <a:lstStyle/>
          <a:p>
            <a:r>
              <a:rPr lang="en-US" sz="4000" kern="1200">
                <a:solidFill>
                  <a:schemeClr val="tx1"/>
                </a:solidFill>
                <a:latin typeface="+mj-lt"/>
                <a:ea typeface="+mj-ea"/>
                <a:cs typeface="+mj-cs"/>
              </a:rPr>
              <a:t>Hyperparameter Tuning</a:t>
            </a:r>
          </a:p>
        </p:txBody>
      </p:sp>
      <p:sp>
        <p:nvSpPr>
          <p:cNvPr id="42" name="Rectangle 4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a curve&#10;&#10;Description automatically generated with medium confidence">
            <a:extLst>
              <a:ext uri="{FF2B5EF4-FFF2-40B4-BE49-F238E27FC236}">
                <a16:creationId xmlns:a16="http://schemas.microsoft.com/office/drawing/2014/main" id="{6025576B-96C9-E806-CED5-6E9D641ADB5C}"/>
              </a:ext>
            </a:extLst>
          </p:cNvPr>
          <p:cNvPicPr>
            <a:picLocks noChangeAspect="1"/>
          </p:cNvPicPr>
          <p:nvPr/>
        </p:nvPicPr>
        <p:blipFill>
          <a:blip r:embed="rId5"/>
          <a:stretch>
            <a:fillRect/>
          </a:stretch>
        </p:blipFill>
        <p:spPr>
          <a:xfrm>
            <a:off x="6736702" y="2303264"/>
            <a:ext cx="5254905" cy="2660622"/>
          </a:xfrm>
          <a:prstGeom prst="rect">
            <a:avLst/>
          </a:prstGeom>
        </p:spPr>
      </p:pic>
      <p:graphicFrame>
        <p:nvGraphicFramePr>
          <p:cNvPr id="9" name="Text Placeholder 2">
            <a:extLst>
              <a:ext uri="{FF2B5EF4-FFF2-40B4-BE49-F238E27FC236}">
                <a16:creationId xmlns:a16="http://schemas.microsoft.com/office/drawing/2014/main" id="{D79823F9-B7EC-36EE-8936-10A8F310C5E3}"/>
              </a:ext>
            </a:extLst>
          </p:cNvPr>
          <p:cNvGraphicFramePr/>
          <p:nvPr>
            <p:extLst>
              <p:ext uri="{D42A27DB-BD31-4B8C-83A1-F6EECF244321}">
                <p14:modId xmlns:p14="http://schemas.microsoft.com/office/powerpoint/2010/main" val="4243937460"/>
              </p:ext>
            </p:extLst>
          </p:nvPr>
        </p:nvGraphicFramePr>
        <p:xfrm>
          <a:off x="1144923" y="2405894"/>
          <a:ext cx="5315189" cy="399447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9" name="Audio 58">
            <a:hlinkClick r:id="" action="ppaction://media"/>
            <a:extLst>
              <a:ext uri="{FF2B5EF4-FFF2-40B4-BE49-F238E27FC236}">
                <a16:creationId xmlns:a16="http://schemas.microsoft.com/office/drawing/2014/main" id="{5118A1B5-479D-86B6-7D5A-2572A0AE6558}"/>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28750116"/>
      </p:ext>
    </p:extLst>
  </p:cSld>
  <p:clrMapOvr>
    <a:masterClrMapping/>
  </p:clrMapOvr>
  <mc:AlternateContent xmlns:mc="http://schemas.openxmlformats.org/markup-compatibility/2006" xmlns:p14="http://schemas.microsoft.com/office/powerpoint/2010/main">
    <mc:Choice Requires="p14">
      <p:transition spd="slow" p14:dur="2000" advTm="60797"/>
    </mc:Choice>
    <mc:Fallback xmlns="">
      <p:transition spd="slow" advTm="60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5DD56-91C9-8B7C-64B0-FF2D760CAF83}"/>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Neural Network Architecture</a:t>
            </a:r>
          </a:p>
        </p:txBody>
      </p:sp>
      <p:sp>
        <p:nvSpPr>
          <p:cNvPr id="4" name="Rectangle 1">
            <a:extLst>
              <a:ext uri="{FF2B5EF4-FFF2-40B4-BE49-F238E27FC236}">
                <a16:creationId xmlns:a16="http://schemas.microsoft.com/office/drawing/2014/main" id="{8630BB29-AFC6-37A0-6B69-E8B604C9C6C9}"/>
              </a:ext>
            </a:extLst>
          </p:cNvPr>
          <p:cNvSpPr>
            <a:spLocks noGrp="1" noChangeArrowheads="1"/>
          </p:cNvSpPr>
          <p:nvPr>
            <p:ph type="body" idx="1"/>
          </p:nvPr>
        </p:nvSpPr>
        <p:spPr bwMode="auto">
          <a:xfrm>
            <a:off x="4367695" y="10138"/>
            <a:ext cx="3278133" cy="683772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lnSpcReduction="10000"/>
          </a:bodyPr>
          <a:lstStyle/>
          <a:p>
            <a:pPr marL="0" marR="0" lvl="0" fontAlgn="base">
              <a:spcBef>
                <a:spcPct val="0"/>
              </a:spcBef>
              <a:spcAft>
                <a:spcPts val="600"/>
              </a:spcAft>
              <a:buClrTx/>
              <a:buSzTx/>
              <a:tabLst/>
            </a:pPr>
            <a:r>
              <a:rPr kumimoji="0" lang="en-US" altLang="en-US" sz="1000" b="1" i="0" u="none" strike="noStrike" cap="none" normalizeH="0" baseline="0" dirty="0">
                <a:ln>
                  <a:noFill/>
                </a:ln>
                <a:effectLst/>
              </a:rPr>
              <a:t>Input Layer:</a:t>
            </a:r>
            <a:endParaRPr kumimoji="0" lang="en-US" altLang="en-US" sz="1000" b="0" i="0" u="none" strike="noStrike" cap="none" normalizeH="0" baseline="0" dirty="0">
              <a:ln>
                <a:noFill/>
              </a:ln>
              <a:effectLst/>
            </a:endParaRPr>
          </a:p>
          <a:p>
            <a:pPr marL="0" marR="0" lvl="0" fontAlgn="base">
              <a:spcBef>
                <a:spcPct val="0"/>
              </a:spcBef>
              <a:spcAft>
                <a:spcPts val="600"/>
              </a:spcAft>
              <a:buClrTx/>
              <a:buSzTx/>
              <a:tabLst/>
            </a:pPr>
            <a:r>
              <a:rPr kumimoji="0" lang="en-US" altLang="en-US" sz="1000" b="0" i="0" u="none" strike="noStrike" cap="none" normalizeH="0" baseline="0" dirty="0">
                <a:ln>
                  <a:noFill/>
                </a:ln>
                <a:effectLst/>
              </a:rPr>
              <a:t>Role: Represents the input features of the data.</a:t>
            </a:r>
          </a:p>
          <a:p>
            <a:pPr marL="0" marR="0" lvl="0" fontAlgn="base">
              <a:spcBef>
                <a:spcPct val="0"/>
              </a:spcBef>
              <a:spcAft>
                <a:spcPts val="600"/>
              </a:spcAft>
              <a:buClrTx/>
              <a:buSzTx/>
              <a:tabLst/>
            </a:pPr>
            <a:r>
              <a:rPr kumimoji="0" lang="en-US" altLang="en-US" sz="1000" b="0" i="0" u="none" strike="noStrike" cap="none" normalizeH="0" baseline="0" dirty="0">
                <a:ln>
                  <a:noFill/>
                </a:ln>
                <a:effectLst/>
              </a:rPr>
              <a:t>Details: 1011 features.</a:t>
            </a:r>
          </a:p>
          <a:p>
            <a:pPr marL="0" marR="0" lvl="0" fontAlgn="base">
              <a:spcBef>
                <a:spcPct val="0"/>
              </a:spcBef>
              <a:spcAft>
                <a:spcPts val="600"/>
              </a:spcAft>
              <a:buClrTx/>
              <a:buSzTx/>
              <a:tabLst/>
            </a:pPr>
            <a:r>
              <a:rPr kumimoji="0" lang="en-US" altLang="en-US" sz="1000" b="1" i="0" u="none" strike="noStrike" cap="none" normalizeH="0" baseline="0" dirty="0">
                <a:ln>
                  <a:noFill/>
                </a:ln>
                <a:effectLst/>
              </a:rPr>
              <a:t>First Linear Layer:</a:t>
            </a:r>
            <a:endParaRPr kumimoji="0" lang="en-US" altLang="en-US" sz="1000" b="0" i="0" u="none" strike="noStrike" cap="none" normalizeH="0" baseline="0" dirty="0">
              <a:ln>
                <a:noFill/>
              </a:ln>
              <a:effectLst/>
            </a:endParaRPr>
          </a:p>
          <a:p>
            <a:pPr marL="0" marR="0" lvl="0" fontAlgn="base">
              <a:spcBef>
                <a:spcPct val="0"/>
              </a:spcBef>
              <a:spcAft>
                <a:spcPts val="600"/>
              </a:spcAft>
              <a:buClrTx/>
              <a:buSzTx/>
              <a:tabLst/>
            </a:pPr>
            <a:r>
              <a:rPr kumimoji="0" lang="en-US" altLang="en-US" sz="1000" b="0" i="0" u="none" strike="noStrike" cap="none" normalizeH="0" baseline="0" dirty="0">
                <a:ln>
                  <a:noFill/>
                </a:ln>
                <a:effectLst/>
              </a:rPr>
              <a:t>Role: Performs linear transformation on input data.</a:t>
            </a:r>
          </a:p>
          <a:p>
            <a:pPr marL="0" marR="0" lvl="0" fontAlgn="base">
              <a:spcBef>
                <a:spcPct val="0"/>
              </a:spcBef>
              <a:spcAft>
                <a:spcPts val="600"/>
              </a:spcAft>
              <a:buClrTx/>
              <a:buSzTx/>
              <a:tabLst/>
            </a:pPr>
            <a:r>
              <a:rPr kumimoji="0" lang="en-US" altLang="en-US" sz="1000" b="0" i="0" u="none" strike="noStrike" cap="none" normalizeH="0" baseline="0" dirty="0">
                <a:ln>
                  <a:noFill/>
                </a:ln>
                <a:effectLst/>
              </a:rPr>
              <a:t>Details: 1024 output features.</a:t>
            </a:r>
          </a:p>
          <a:p>
            <a:pPr marL="0" marR="0" lvl="0" fontAlgn="base">
              <a:spcBef>
                <a:spcPct val="0"/>
              </a:spcBef>
              <a:spcAft>
                <a:spcPts val="600"/>
              </a:spcAft>
              <a:buClrTx/>
              <a:buSzTx/>
              <a:tabLst/>
            </a:pPr>
            <a:r>
              <a:rPr kumimoji="0" lang="en-US" altLang="en-US" sz="1000" b="1" i="0" u="none" strike="noStrike" cap="none" normalizeH="0" baseline="0" dirty="0">
                <a:ln>
                  <a:noFill/>
                </a:ln>
                <a:effectLst/>
              </a:rPr>
              <a:t>First Leaky </a:t>
            </a:r>
            <a:r>
              <a:rPr kumimoji="0" lang="en-US" altLang="en-US" sz="1000" b="1" i="0" u="none" strike="noStrike" cap="none" normalizeH="0" baseline="0" dirty="0" err="1">
                <a:ln>
                  <a:noFill/>
                </a:ln>
                <a:effectLst/>
              </a:rPr>
              <a:t>ReLU</a:t>
            </a:r>
            <a:r>
              <a:rPr kumimoji="0" lang="en-US" altLang="en-US" sz="1000" b="1" i="0" u="none" strike="noStrike" cap="none" normalizeH="0" baseline="0" dirty="0">
                <a:ln>
                  <a:noFill/>
                </a:ln>
                <a:effectLst/>
              </a:rPr>
              <a:t> Activation:</a:t>
            </a:r>
            <a:endParaRPr kumimoji="0" lang="en-US" altLang="en-US" sz="1000" b="0" i="0" u="none" strike="noStrike" cap="none" normalizeH="0" baseline="0" dirty="0">
              <a:ln>
                <a:noFill/>
              </a:ln>
              <a:effectLst/>
            </a:endParaRPr>
          </a:p>
          <a:p>
            <a:pPr marL="0" marR="0" lvl="0" fontAlgn="base">
              <a:spcBef>
                <a:spcPct val="0"/>
              </a:spcBef>
              <a:spcAft>
                <a:spcPts val="600"/>
              </a:spcAft>
              <a:buClrTx/>
              <a:buSzTx/>
              <a:tabLst/>
            </a:pPr>
            <a:r>
              <a:rPr kumimoji="0" lang="en-US" altLang="en-US" sz="1000" b="0" i="0" u="none" strike="noStrike" cap="none" normalizeH="0" baseline="0" dirty="0">
                <a:ln>
                  <a:noFill/>
                </a:ln>
                <a:effectLst/>
              </a:rPr>
              <a:t>Role: Introduces non-linearity.</a:t>
            </a:r>
          </a:p>
          <a:p>
            <a:pPr marL="0" marR="0" lvl="0" fontAlgn="base">
              <a:spcBef>
                <a:spcPct val="0"/>
              </a:spcBef>
              <a:spcAft>
                <a:spcPts val="600"/>
              </a:spcAft>
              <a:buClrTx/>
              <a:buSzTx/>
              <a:tabLst/>
            </a:pPr>
            <a:r>
              <a:rPr kumimoji="0" lang="en-US" altLang="en-US" sz="1000" b="0" i="0" u="none" strike="noStrike" cap="none" normalizeH="0" baseline="0" dirty="0">
                <a:ln>
                  <a:noFill/>
                </a:ln>
                <a:effectLst/>
              </a:rPr>
              <a:t>Details: Negative slope of 0.01.</a:t>
            </a:r>
          </a:p>
          <a:p>
            <a:pPr marL="0" marR="0" lvl="0" fontAlgn="base">
              <a:spcBef>
                <a:spcPct val="0"/>
              </a:spcBef>
              <a:spcAft>
                <a:spcPts val="600"/>
              </a:spcAft>
              <a:buClrTx/>
              <a:buSzTx/>
              <a:tabLst/>
            </a:pPr>
            <a:r>
              <a:rPr kumimoji="0" lang="en-US" altLang="en-US" sz="1000" b="1" i="0" u="none" strike="noStrike" cap="none" normalizeH="0" baseline="0" dirty="0">
                <a:ln>
                  <a:noFill/>
                </a:ln>
                <a:effectLst/>
              </a:rPr>
              <a:t>First Dropout Layer:</a:t>
            </a:r>
            <a:endParaRPr kumimoji="0" lang="en-US" altLang="en-US" sz="1000" b="0" i="0" u="none" strike="noStrike" cap="none" normalizeH="0" baseline="0" dirty="0">
              <a:ln>
                <a:noFill/>
              </a:ln>
              <a:effectLst/>
            </a:endParaRPr>
          </a:p>
          <a:p>
            <a:pPr marL="0" marR="0" lvl="0" fontAlgn="base">
              <a:spcBef>
                <a:spcPct val="0"/>
              </a:spcBef>
              <a:spcAft>
                <a:spcPts val="600"/>
              </a:spcAft>
              <a:buClrTx/>
              <a:buSzTx/>
              <a:tabLst/>
            </a:pPr>
            <a:r>
              <a:rPr kumimoji="0" lang="en-US" altLang="en-US" sz="1000" b="0" i="0" u="none" strike="noStrike" cap="none" normalizeH="0" baseline="0" dirty="0">
                <a:ln>
                  <a:noFill/>
                </a:ln>
                <a:effectLst/>
              </a:rPr>
              <a:t>Role: Prevents overfitting.</a:t>
            </a:r>
          </a:p>
          <a:p>
            <a:pPr marL="0" marR="0" lvl="0" fontAlgn="base">
              <a:spcBef>
                <a:spcPct val="0"/>
              </a:spcBef>
              <a:spcAft>
                <a:spcPts val="600"/>
              </a:spcAft>
              <a:buClrTx/>
              <a:buSzTx/>
              <a:tabLst/>
            </a:pPr>
            <a:r>
              <a:rPr kumimoji="0" lang="en-US" altLang="en-US" sz="1000" b="0" i="0" u="none" strike="noStrike" cap="none" normalizeH="0" baseline="0" dirty="0">
                <a:ln>
                  <a:noFill/>
                </a:ln>
                <a:effectLst/>
              </a:rPr>
              <a:t>Details: Dropout probability of 0.3.</a:t>
            </a:r>
          </a:p>
          <a:p>
            <a:pPr marL="0" marR="0" lvl="0" fontAlgn="base">
              <a:spcBef>
                <a:spcPct val="0"/>
              </a:spcBef>
              <a:spcAft>
                <a:spcPts val="600"/>
              </a:spcAft>
              <a:buClrTx/>
              <a:buSzTx/>
              <a:tabLst/>
            </a:pPr>
            <a:r>
              <a:rPr kumimoji="0" lang="en-US" altLang="en-US" sz="1000" b="1" i="0" u="none" strike="noStrike" cap="none" normalizeH="0" baseline="0" dirty="0">
                <a:ln>
                  <a:noFill/>
                </a:ln>
                <a:effectLst/>
              </a:rPr>
              <a:t>Second Linear Layer:</a:t>
            </a:r>
            <a:endParaRPr kumimoji="0" lang="en-US" altLang="en-US" sz="1000" b="0" i="0" u="none" strike="noStrike" cap="none" normalizeH="0" baseline="0" dirty="0">
              <a:ln>
                <a:noFill/>
              </a:ln>
              <a:effectLst/>
            </a:endParaRPr>
          </a:p>
          <a:p>
            <a:pPr marL="0" marR="0" lvl="0" fontAlgn="base">
              <a:spcBef>
                <a:spcPct val="0"/>
              </a:spcBef>
              <a:spcAft>
                <a:spcPts val="600"/>
              </a:spcAft>
              <a:buClrTx/>
              <a:buSzTx/>
              <a:tabLst/>
            </a:pPr>
            <a:r>
              <a:rPr kumimoji="0" lang="en-US" altLang="en-US" sz="1000" b="0" i="0" u="none" strike="noStrike" cap="none" normalizeH="0" baseline="0" dirty="0">
                <a:ln>
                  <a:noFill/>
                </a:ln>
                <a:effectLst/>
              </a:rPr>
              <a:t>Role: Further linear transformation.</a:t>
            </a:r>
          </a:p>
          <a:p>
            <a:pPr marL="0" marR="0" lvl="0" fontAlgn="base">
              <a:spcBef>
                <a:spcPct val="0"/>
              </a:spcBef>
              <a:spcAft>
                <a:spcPts val="600"/>
              </a:spcAft>
              <a:buClrTx/>
              <a:buSzTx/>
              <a:tabLst/>
            </a:pPr>
            <a:r>
              <a:rPr kumimoji="0" lang="en-US" altLang="en-US" sz="1000" b="0" i="0" u="none" strike="noStrike" cap="none" normalizeH="0" baseline="0" dirty="0">
                <a:ln>
                  <a:noFill/>
                </a:ln>
                <a:effectLst/>
              </a:rPr>
              <a:t>Details: 512 output features.</a:t>
            </a:r>
          </a:p>
          <a:p>
            <a:pPr marL="0" marR="0" lvl="0" fontAlgn="base">
              <a:spcBef>
                <a:spcPct val="0"/>
              </a:spcBef>
              <a:spcAft>
                <a:spcPts val="600"/>
              </a:spcAft>
              <a:buClrTx/>
              <a:buSzTx/>
              <a:tabLst/>
            </a:pPr>
            <a:r>
              <a:rPr kumimoji="0" lang="en-US" altLang="en-US" sz="1000" b="1" i="0" u="none" strike="noStrike" cap="none" normalizeH="0" baseline="0" dirty="0">
                <a:ln>
                  <a:noFill/>
                </a:ln>
                <a:effectLst/>
              </a:rPr>
              <a:t>Second Leaky </a:t>
            </a:r>
            <a:r>
              <a:rPr kumimoji="0" lang="en-US" altLang="en-US" sz="1000" b="1" i="0" u="none" strike="noStrike" cap="none" normalizeH="0" baseline="0" dirty="0" err="1">
                <a:ln>
                  <a:noFill/>
                </a:ln>
                <a:effectLst/>
              </a:rPr>
              <a:t>ReLU</a:t>
            </a:r>
            <a:r>
              <a:rPr kumimoji="0" lang="en-US" altLang="en-US" sz="1000" b="1" i="0" u="none" strike="noStrike" cap="none" normalizeH="0" baseline="0" dirty="0">
                <a:ln>
                  <a:noFill/>
                </a:ln>
                <a:effectLst/>
              </a:rPr>
              <a:t> Activation:</a:t>
            </a:r>
            <a:endParaRPr kumimoji="0" lang="en-US" altLang="en-US" sz="1000" b="0" i="0" u="none" strike="noStrike" cap="none" normalizeH="0" baseline="0" dirty="0">
              <a:ln>
                <a:noFill/>
              </a:ln>
              <a:effectLst/>
            </a:endParaRPr>
          </a:p>
          <a:p>
            <a:pPr marL="0" marR="0" lvl="0" fontAlgn="base">
              <a:spcBef>
                <a:spcPct val="0"/>
              </a:spcBef>
              <a:spcAft>
                <a:spcPts val="600"/>
              </a:spcAft>
              <a:buClrTx/>
              <a:buSzTx/>
              <a:tabLst/>
            </a:pPr>
            <a:r>
              <a:rPr kumimoji="0" lang="en-US" altLang="en-US" sz="1000" b="0" i="0" u="none" strike="noStrike" cap="none" normalizeH="0" baseline="0" dirty="0">
                <a:ln>
                  <a:noFill/>
                </a:ln>
                <a:effectLst/>
              </a:rPr>
              <a:t>Role: Introduces additional non-linearity.</a:t>
            </a:r>
          </a:p>
          <a:p>
            <a:pPr marL="0" marR="0" lvl="0" fontAlgn="base">
              <a:spcBef>
                <a:spcPct val="0"/>
              </a:spcBef>
              <a:spcAft>
                <a:spcPts val="600"/>
              </a:spcAft>
              <a:buClrTx/>
              <a:buSzTx/>
              <a:tabLst/>
            </a:pPr>
            <a:r>
              <a:rPr kumimoji="0" lang="en-US" altLang="en-US" sz="1000" b="0" i="0" u="none" strike="noStrike" cap="none" normalizeH="0" baseline="0" dirty="0">
                <a:ln>
                  <a:noFill/>
                </a:ln>
                <a:effectLst/>
              </a:rPr>
              <a:t>Details: Same as first.</a:t>
            </a:r>
          </a:p>
          <a:p>
            <a:pPr marL="0" marR="0" lvl="0" fontAlgn="base">
              <a:spcBef>
                <a:spcPct val="0"/>
              </a:spcBef>
              <a:spcAft>
                <a:spcPts val="600"/>
              </a:spcAft>
              <a:buClrTx/>
              <a:buSzTx/>
              <a:tabLst/>
            </a:pPr>
            <a:r>
              <a:rPr kumimoji="0" lang="en-US" altLang="en-US" sz="1000" b="1" i="0" u="none" strike="noStrike" cap="none" normalizeH="0" baseline="0" dirty="0">
                <a:ln>
                  <a:noFill/>
                </a:ln>
                <a:effectLst/>
              </a:rPr>
              <a:t>Second Dropout Layer:</a:t>
            </a:r>
            <a:endParaRPr kumimoji="0" lang="en-US" altLang="en-US" sz="1000" b="0" i="0" u="none" strike="noStrike" cap="none" normalizeH="0" baseline="0" dirty="0">
              <a:ln>
                <a:noFill/>
              </a:ln>
              <a:effectLst/>
            </a:endParaRPr>
          </a:p>
          <a:p>
            <a:pPr marL="0" marR="0" lvl="0" fontAlgn="base">
              <a:spcBef>
                <a:spcPct val="0"/>
              </a:spcBef>
              <a:spcAft>
                <a:spcPts val="600"/>
              </a:spcAft>
              <a:buClrTx/>
              <a:buSzTx/>
              <a:tabLst/>
            </a:pPr>
            <a:r>
              <a:rPr kumimoji="0" lang="en-US" altLang="en-US" sz="1000" b="0" i="0" u="none" strike="noStrike" cap="none" normalizeH="0" baseline="0" dirty="0">
                <a:ln>
                  <a:noFill/>
                </a:ln>
                <a:effectLst/>
              </a:rPr>
              <a:t>Role: Continues to prevent overfitting.</a:t>
            </a:r>
          </a:p>
          <a:p>
            <a:pPr marL="0" marR="0" lvl="0" fontAlgn="base">
              <a:spcBef>
                <a:spcPct val="0"/>
              </a:spcBef>
              <a:spcAft>
                <a:spcPts val="600"/>
              </a:spcAft>
              <a:buClrTx/>
              <a:buSzTx/>
              <a:tabLst/>
            </a:pPr>
            <a:r>
              <a:rPr kumimoji="0" lang="en-US" altLang="en-US" sz="1000" b="0" i="0" u="none" strike="noStrike" cap="none" normalizeH="0" baseline="0" dirty="0">
                <a:ln>
                  <a:noFill/>
                </a:ln>
                <a:effectLst/>
              </a:rPr>
              <a:t>Details: Dropout probability of 0.3.</a:t>
            </a:r>
          </a:p>
          <a:p>
            <a:pPr marL="0" marR="0" lvl="0" fontAlgn="base">
              <a:spcBef>
                <a:spcPct val="0"/>
              </a:spcBef>
              <a:spcAft>
                <a:spcPts val="600"/>
              </a:spcAft>
              <a:buClrTx/>
              <a:buSzTx/>
              <a:tabLst/>
            </a:pPr>
            <a:r>
              <a:rPr kumimoji="0" lang="en-US" altLang="en-US" sz="1000" b="1" i="0" u="none" strike="noStrike" cap="none" normalizeH="0" baseline="0" dirty="0">
                <a:ln>
                  <a:noFill/>
                </a:ln>
                <a:effectLst/>
              </a:rPr>
              <a:t>Third Linear Layer:</a:t>
            </a:r>
            <a:endParaRPr kumimoji="0" lang="en-US" altLang="en-US" sz="1000" b="0" i="0" u="none" strike="noStrike" cap="none" normalizeH="0" baseline="0" dirty="0">
              <a:ln>
                <a:noFill/>
              </a:ln>
              <a:effectLst/>
            </a:endParaRPr>
          </a:p>
          <a:p>
            <a:pPr marL="0" marR="0" lvl="0" fontAlgn="base">
              <a:spcBef>
                <a:spcPct val="0"/>
              </a:spcBef>
              <a:spcAft>
                <a:spcPts val="600"/>
              </a:spcAft>
              <a:buClrTx/>
              <a:buSzTx/>
              <a:tabLst/>
            </a:pPr>
            <a:r>
              <a:rPr kumimoji="0" lang="en-US" altLang="en-US" sz="1000" b="0" i="0" u="none" strike="noStrike" cap="none" normalizeH="0" baseline="0" dirty="0">
                <a:ln>
                  <a:noFill/>
                </a:ln>
                <a:effectLst/>
              </a:rPr>
              <a:t>Role: Further linear transformation.</a:t>
            </a:r>
          </a:p>
          <a:p>
            <a:pPr marL="0" marR="0" lvl="0" fontAlgn="base">
              <a:spcBef>
                <a:spcPct val="0"/>
              </a:spcBef>
              <a:spcAft>
                <a:spcPts val="600"/>
              </a:spcAft>
              <a:buClrTx/>
              <a:buSzTx/>
              <a:tabLst/>
            </a:pPr>
            <a:r>
              <a:rPr kumimoji="0" lang="en-US" altLang="en-US" sz="1000" b="0" i="0" u="none" strike="noStrike" cap="none" normalizeH="0" baseline="0" dirty="0">
                <a:ln>
                  <a:noFill/>
                </a:ln>
                <a:effectLst/>
              </a:rPr>
              <a:t>Details: 256 output features.</a:t>
            </a:r>
          </a:p>
          <a:p>
            <a:pPr marL="0" marR="0" lvl="0" fontAlgn="base">
              <a:spcBef>
                <a:spcPct val="0"/>
              </a:spcBef>
              <a:spcAft>
                <a:spcPts val="600"/>
              </a:spcAft>
              <a:buClrTx/>
              <a:buSzTx/>
              <a:tabLst/>
            </a:pPr>
            <a:r>
              <a:rPr kumimoji="0" lang="en-US" altLang="en-US" sz="1000" b="1" i="0" u="none" strike="noStrike" cap="none" normalizeH="0" baseline="0" dirty="0">
                <a:ln>
                  <a:noFill/>
                </a:ln>
                <a:effectLst/>
              </a:rPr>
              <a:t>Third Leaky </a:t>
            </a:r>
            <a:r>
              <a:rPr kumimoji="0" lang="en-US" altLang="en-US" sz="1000" b="1" i="0" u="none" strike="noStrike" cap="none" normalizeH="0" baseline="0" dirty="0" err="1">
                <a:ln>
                  <a:noFill/>
                </a:ln>
                <a:effectLst/>
              </a:rPr>
              <a:t>ReLU</a:t>
            </a:r>
            <a:r>
              <a:rPr kumimoji="0" lang="en-US" altLang="en-US" sz="1000" b="1" i="0" u="none" strike="noStrike" cap="none" normalizeH="0" baseline="0" dirty="0">
                <a:ln>
                  <a:noFill/>
                </a:ln>
                <a:effectLst/>
              </a:rPr>
              <a:t> Activation:</a:t>
            </a:r>
            <a:endParaRPr kumimoji="0" lang="en-US" altLang="en-US" sz="1000" b="0" i="0" u="none" strike="noStrike" cap="none" normalizeH="0" baseline="0" dirty="0">
              <a:ln>
                <a:noFill/>
              </a:ln>
              <a:effectLst/>
            </a:endParaRPr>
          </a:p>
          <a:p>
            <a:pPr marL="0" marR="0" lvl="0" fontAlgn="base">
              <a:spcBef>
                <a:spcPct val="0"/>
              </a:spcBef>
              <a:spcAft>
                <a:spcPts val="600"/>
              </a:spcAft>
              <a:buClrTx/>
              <a:buSzTx/>
              <a:tabLst/>
            </a:pPr>
            <a:r>
              <a:rPr kumimoji="0" lang="en-US" altLang="en-US" sz="1000" b="0" i="0" u="none" strike="noStrike" cap="none" normalizeH="0" baseline="0" dirty="0">
                <a:ln>
                  <a:noFill/>
                </a:ln>
                <a:effectLst/>
              </a:rPr>
              <a:t>Role: Introduces more non-linearity.</a:t>
            </a:r>
          </a:p>
          <a:p>
            <a:pPr marL="0" marR="0" lvl="0" fontAlgn="base">
              <a:spcBef>
                <a:spcPct val="0"/>
              </a:spcBef>
              <a:spcAft>
                <a:spcPts val="600"/>
              </a:spcAft>
              <a:buClrTx/>
              <a:buSzTx/>
              <a:tabLst/>
            </a:pPr>
            <a:r>
              <a:rPr kumimoji="0" lang="en-US" altLang="en-US" sz="1000" b="0" i="0" u="none" strike="noStrike" cap="none" normalizeH="0" baseline="0" dirty="0">
                <a:ln>
                  <a:noFill/>
                </a:ln>
                <a:effectLst/>
              </a:rPr>
              <a:t>Details: Same as previous.</a:t>
            </a:r>
          </a:p>
          <a:p>
            <a:pPr marL="0" marR="0" lvl="0" fontAlgn="base">
              <a:spcBef>
                <a:spcPct val="0"/>
              </a:spcBef>
              <a:spcAft>
                <a:spcPts val="600"/>
              </a:spcAft>
              <a:buClrTx/>
              <a:buSzTx/>
              <a:tabLst/>
            </a:pPr>
            <a:r>
              <a:rPr kumimoji="0" lang="en-US" altLang="en-US" sz="1000" b="1" i="0" u="none" strike="noStrike" cap="none" normalizeH="0" baseline="0" dirty="0">
                <a:ln>
                  <a:noFill/>
                </a:ln>
                <a:effectLst/>
              </a:rPr>
              <a:t>Third Dropout Layer:</a:t>
            </a:r>
            <a:endParaRPr kumimoji="0" lang="en-US" altLang="en-US" sz="1000" b="0" i="0" u="none" strike="noStrike" cap="none" normalizeH="0" baseline="0" dirty="0">
              <a:ln>
                <a:noFill/>
              </a:ln>
              <a:effectLst/>
            </a:endParaRPr>
          </a:p>
          <a:p>
            <a:pPr marL="0" marR="0" lvl="0" fontAlgn="base">
              <a:spcBef>
                <a:spcPct val="0"/>
              </a:spcBef>
              <a:spcAft>
                <a:spcPts val="600"/>
              </a:spcAft>
              <a:buClrTx/>
              <a:buSzTx/>
              <a:tabLst/>
            </a:pPr>
            <a:r>
              <a:rPr kumimoji="0" lang="en-US" altLang="en-US" sz="1000" b="0" i="0" u="none" strike="noStrike" cap="none" normalizeH="0" baseline="0" dirty="0">
                <a:ln>
                  <a:noFill/>
                </a:ln>
                <a:effectLst/>
              </a:rPr>
              <a:t>Role: Continues to prevent overfitting.</a:t>
            </a:r>
          </a:p>
          <a:p>
            <a:pPr marL="0" marR="0" lvl="0" fontAlgn="base">
              <a:spcBef>
                <a:spcPct val="0"/>
              </a:spcBef>
              <a:spcAft>
                <a:spcPts val="600"/>
              </a:spcAft>
              <a:buClrTx/>
              <a:buSzTx/>
              <a:tabLst/>
            </a:pPr>
            <a:r>
              <a:rPr kumimoji="0" lang="en-US" altLang="en-US" sz="1000" b="0" i="0" u="none" strike="noStrike" cap="none" normalizeH="0" baseline="0" dirty="0">
                <a:ln>
                  <a:noFill/>
                </a:ln>
                <a:effectLst/>
              </a:rPr>
              <a:t>Details: Dropout probability of 0.3.</a:t>
            </a:r>
          </a:p>
          <a:p>
            <a:pPr marL="0" marR="0" lvl="0" fontAlgn="base">
              <a:spcBef>
                <a:spcPct val="0"/>
              </a:spcBef>
              <a:spcAft>
                <a:spcPts val="600"/>
              </a:spcAft>
              <a:buClrTx/>
              <a:buSzTx/>
              <a:tabLst/>
            </a:pPr>
            <a:r>
              <a:rPr kumimoji="0" lang="en-US" altLang="en-US" sz="1000" b="1" i="0" u="none" strike="noStrike" cap="none" normalizeH="0" baseline="0" dirty="0">
                <a:ln>
                  <a:noFill/>
                </a:ln>
                <a:effectLst/>
              </a:rPr>
              <a:t>Output Linear Layer:</a:t>
            </a:r>
            <a:endParaRPr kumimoji="0" lang="en-US" altLang="en-US" sz="1000" b="0" i="0" u="none" strike="noStrike" cap="none" normalizeH="0" baseline="0" dirty="0">
              <a:ln>
                <a:noFill/>
              </a:ln>
              <a:effectLst/>
            </a:endParaRPr>
          </a:p>
          <a:p>
            <a:pPr marL="0" marR="0" lvl="0" fontAlgn="base">
              <a:spcBef>
                <a:spcPct val="0"/>
              </a:spcBef>
              <a:spcAft>
                <a:spcPts val="600"/>
              </a:spcAft>
              <a:buClrTx/>
              <a:buSzTx/>
              <a:tabLst/>
            </a:pPr>
            <a:r>
              <a:rPr kumimoji="0" lang="en-US" altLang="en-US" sz="1000" b="0" i="0" u="none" strike="noStrike" cap="none" normalizeH="0" baseline="0" dirty="0">
                <a:ln>
                  <a:noFill/>
                </a:ln>
                <a:effectLst/>
              </a:rPr>
              <a:t>Role: Final linear transformation.</a:t>
            </a:r>
          </a:p>
          <a:p>
            <a:pPr marL="0" marR="0" lvl="0" fontAlgn="base">
              <a:spcBef>
                <a:spcPct val="0"/>
              </a:spcBef>
              <a:spcAft>
                <a:spcPts val="600"/>
              </a:spcAft>
              <a:buClrTx/>
              <a:buSzTx/>
              <a:tabLst/>
            </a:pPr>
            <a:r>
              <a:rPr kumimoji="0" lang="en-US" altLang="en-US" sz="1000" b="0" i="0" u="none" strike="noStrike" cap="none" normalizeH="0" baseline="0" dirty="0">
                <a:ln>
                  <a:noFill/>
                </a:ln>
                <a:effectLst/>
              </a:rPr>
              <a:t>Details: 1 output feature.</a:t>
            </a:r>
          </a:p>
          <a:p>
            <a:pPr marL="0" marR="0" lvl="0" fontAlgn="base">
              <a:spcBef>
                <a:spcPct val="0"/>
              </a:spcBef>
              <a:spcAft>
                <a:spcPts val="600"/>
              </a:spcAft>
              <a:buClrTx/>
              <a:buSzTx/>
              <a:tabLst/>
            </a:pPr>
            <a:endParaRPr kumimoji="0" lang="en-US" altLang="en-US" sz="500" b="0" i="0" u="none" strike="noStrike" cap="none" normalizeH="0" baseline="0" dirty="0">
              <a:ln>
                <a:noFill/>
              </a:ln>
              <a:effectLst/>
            </a:endParaRPr>
          </a:p>
        </p:txBody>
      </p:sp>
      <p:pic>
        <p:nvPicPr>
          <p:cNvPr id="5" name="Picture 4" descr="A diagram of a flowchart&#10;&#10;Description automatically generated">
            <a:extLst>
              <a:ext uri="{FF2B5EF4-FFF2-40B4-BE49-F238E27FC236}">
                <a16:creationId xmlns:a16="http://schemas.microsoft.com/office/drawing/2014/main" id="{4D292D55-C11B-3A84-DFA1-3E857FCE58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8490856" y="58530"/>
            <a:ext cx="3088433" cy="6789332"/>
          </a:xfrm>
          <a:prstGeom prst="rect">
            <a:avLst/>
          </a:prstGeom>
          <a:noFill/>
        </p:spPr>
      </p:pic>
      <p:pic>
        <p:nvPicPr>
          <p:cNvPr id="37" name="Audio 36">
            <a:hlinkClick r:id="" action="ppaction://media"/>
            <a:extLst>
              <a:ext uri="{FF2B5EF4-FFF2-40B4-BE49-F238E27FC236}">
                <a16:creationId xmlns:a16="http://schemas.microsoft.com/office/drawing/2014/main" id="{B23D2B51-8602-FCC9-7AF4-952176441B2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10845263"/>
      </p:ext>
    </p:extLst>
  </p:cSld>
  <p:clrMapOvr>
    <a:masterClrMapping/>
  </p:clrMapOvr>
  <mc:AlternateContent xmlns:mc="http://schemas.openxmlformats.org/markup-compatibility/2006">
    <mc:Choice xmlns:p14="http://schemas.microsoft.com/office/powerpoint/2010/main" Requires="p14">
      <p:transition spd="slow" p14:dur="2000" advTm="56296"/>
    </mc:Choice>
    <mc:Fallback>
      <p:transition spd="slow" advTm="56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341</TotalTime>
  <Words>1912</Words>
  <Application>Microsoft Office PowerPoint</Application>
  <PresentationFormat>Widescreen</PresentationFormat>
  <Paragraphs>176</Paragraphs>
  <Slides>11</Slides>
  <Notes>11</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Aptos</vt:lpstr>
      <vt:lpstr>Aptos Display</vt:lpstr>
      <vt:lpstr>Arial</vt:lpstr>
      <vt:lpstr>Office Theme</vt:lpstr>
      <vt:lpstr>Predictive Modeling for Hotel Booking Cancellations</vt:lpstr>
      <vt:lpstr>Introduction</vt:lpstr>
      <vt:lpstr>Exploratory Data Analysis (EDA)</vt:lpstr>
      <vt:lpstr>Data Preprocessing</vt:lpstr>
      <vt:lpstr>Handling Class Imbalance</vt:lpstr>
      <vt:lpstr>Correlation Matrix</vt:lpstr>
      <vt:lpstr>Model Development</vt:lpstr>
      <vt:lpstr>Hyperparameter Tuning</vt:lpstr>
      <vt:lpstr>Neural Network Architecture</vt:lpstr>
      <vt:lpstr>Model Performance &amp; Evaluation Metrics: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ali el masri</dc:creator>
  <cp:lastModifiedBy>ali el masri</cp:lastModifiedBy>
  <cp:revision>7</cp:revision>
  <dcterms:created xsi:type="dcterms:W3CDTF">2024-07-22T22:34:21Z</dcterms:created>
  <dcterms:modified xsi:type="dcterms:W3CDTF">2024-07-24T06:03:17Z</dcterms:modified>
</cp:coreProperties>
</file>